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8" r:id="rId2"/>
    <p:sldId id="259" r:id="rId3"/>
    <p:sldId id="262" r:id="rId4"/>
    <p:sldId id="261" r:id="rId5"/>
    <p:sldId id="260" r:id="rId6"/>
    <p:sldId id="256" r:id="rId7"/>
  </p:sldIdLst>
  <p:sldSz cx="6858000" cy="51435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7B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395" autoAdjust="0"/>
  </p:normalViewPr>
  <p:slideViewPr>
    <p:cSldViewPr snapToGrid="0">
      <p:cViewPr varScale="1">
        <p:scale>
          <a:sx n="86" d="100"/>
          <a:sy n="86" d="100"/>
        </p:scale>
        <p:origin x="147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75939B-18B8-4F5E-891D-863189207AC4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0CD2AFB-A22E-4FC8-85BC-689D62A977D7}">
      <dgm:prSet phldrT="[Testo]" custT="1"/>
      <dgm:spPr>
        <a:solidFill>
          <a:srgbClr val="002060"/>
        </a:solidFill>
      </dgm:spPr>
      <dgm:t>
        <a:bodyPr/>
        <a:lstStyle/>
        <a:p>
          <a:r>
            <a:rPr lang="en-US" sz="20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Scuola</a:t>
          </a:r>
          <a:r>
            <a: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IMT</a:t>
          </a:r>
          <a:endParaRPr lang="it-IT" sz="20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8A7C914-8A4A-4A2B-BD9D-B9AC256C4ADB}" type="parTrans" cxnId="{D0F2304C-020A-4B95-B8D5-63D2FC28F53C}">
      <dgm:prSet/>
      <dgm:spPr/>
      <dgm:t>
        <a:bodyPr/>
        <a:lstStyle/>
        <a:p>
          <a:endParaRPr lang="it-IT"/>
        </a:p>
      </dgm:t>
    </dgm:pt>
    <dgm:pt modelId="{6AF02210-3A5A-45BD-91DE-E765DEFAA3A2}" type="sibTrans" cxnId="{D0F2304C-020A-4B95-B8D5-63D2FC28F53C}">
      <dgm:prSet/>
      <dgm:spPr/>
      <dgm:t>
        <a:bodyPr/>
        <a:lstStyle/>
        <a:p>
          <a:endParaRPr lang="it-IT"/>
        </a:p>
      </dgm:t>
    </dgm:pt>
    <dgm:pt modelId="{4AB6A351-3987-4F33-B8C6-10A3CB4AB157}">
      <dgm:prSet phldrT="[Testo]" custT="1"/>
      <dgm:spPr/>
      <dgm:t>
        <a:bodyPr/>
        <a:lstStyle/>
        <a:p>
          <a:r>
            <a: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PLAN</a:t>
          </a:r>
          <a:endParaRPr lang="it-IT" sz="14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4D700D3-92D8-4314-ADF1-DEE7F405A2AE}" type="parTrans" cxnId="{60B70E5B-B591-4DF1-8CBA-E037BDB83649}">
      <dgm:prSet/>
      <dgm:spPr/>
      <dgm:t>
        <a:bodyPr/>
        <a:lstStyle/>
        <a:p>
          <a:endParaRPr lang="it-IT"/>
        </a:p>
      </dgm:t>
    </dgm:pt>
    <dgm:pt modelId="{61B00B89-A7DA-424B-9436-83D9E7B9D714}" type="sibTrans" cxnId="{60B70E5B-B591-4DF1-8CBA-E037BDB83649}">
      <dgm:prSet/>
      <dgm:spPr>
        <a:solidFill>
          <a:srgbClr val="F37B39"/>
        </a:solidFill>
      </dgm:spPr>
      <dgm:t>
        <a:bodyPr/>
        <a:lstStyle/>
        <a:p>
          <a:endParaRPr lang="it-IT"/>
        </a:p>
      </dgm:t>
    </dgm:pt>
    <dgm:pt modelId="{65C63BFA-53EA-490F-9D66-B730E894B44B}">
      <dgm:prSet phldrT="[Testo]" custT="1"/>
      <dgm:spPr/>
      <dgm:t>
        <a:bodyPr/>
        <a:lstStyle/>
        <a:p>
          <a:r>
            <a: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DO</a:t>
          </a:r>
          <a:endParaRPr lang="it-IT" sz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684E7B5-D472-4E3C-8413-7CC032C37D26}" type="parTrans" cxnId="{FA6C0003-3F4F-45FC-9CB1-E57084703349}">
      <dgm:prSet/>
      <dgm:spPr/>
      <dgm:t>
        <a:bodyPr/>
        <a:lstStyle/>
        <a:p>
          <a:endParaRPr lang="it-IT"/>
        </a:p>
      </dgm:t>
    </dgm:pt>
    <dgm:pt modelId="{C6D161F9-BA5E-4DD1-AC91-3FD0CF716DD0}" type="sibTrans" cxnId="{FA6C0003-3F4F-45FC-9CB1-E57084703349}">
      <dgm:prSet/>
      <dgm:spPr>
        <a:solidFill>
          <a:srgbClr val="F37B39"/>
        </a:solidFill>
      </dgm:spPr>
      <dgm:t>
        <a:bodyPr/>
        <a:lstStyle/>
        <a:p>
          <a:endParaRPr lang="it-IT"/>
        </a:p>
      </dgm:t>
    </dgm:pt>
    <dgm:pt modelId="{42103A64-4992-468F-B5FC-EA2A4F301AB6}">
      <dgm:prSet phldrT="[Testo]" custT="1"/>
      <dgm:spPr/>
      <dgm:t>
        <a:bodyPr/>
        <a:lstStyle/>
        <a:p>
          <a:r>
            <a: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CHECK</a:t>
          </a:r>
          <a:endParaRPr lang="it-IT" sz="14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40377E1-1B31-43B9-81BA-1BA9FE9BFB56}" type="parTrans" cxnId="{50AE4C56-ECDD-4879-B142-A39805CA23C9}">
      <dgm:prSet/>
      <dgm:spPr/>
      <dgm:t>
        <a:bodyPr/>
        <a:lstStyle/>
        <a:p>
          <a:endParaRPr lang="it-IT"/>
        </a:p>
      </dgm:t>
    </dgm:pt>
    <dgm:pt modelId="{A72AB634-C50A-495C-B578-0E7F871F73F1}" type="sibTrans" cxnId="{50AE4C56-ECDD-4879-B142-A39805CA23C9}">
      <dgm:prSet/>
      <dgm:spPr>
        <a:solidFill>
          <a:srgbClr val="F37B39"/>
        </a:solidFill>
      </dgm:spPr>
      <dgm:t>
        <a:bodyPr/>
        <a:lstStyle/>
        <a:p>
          <a:endParaRPr lang="it-IT"/>
        </a:p>
      </dgm:t>
    </dgm:pt>
    <dgm:pt modelId="{4D1760CE-48B5-4219-BAA0-6C7E8848BF3C}">
      <dgm:prSet phldrT="[Testo]" custT="1"/>
      <dgm:spPr/>
      <dgm:t>
        <a:bodyPr/>
        <a:lstStyle/>
        <a:p>
          <a:r>
            <a: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ACT</a:t>
          </a:r>
          <a:endParaRPr lang="it-IT" sz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52B4645-3BCB-4074-9529-2ECDDB420B9F}" type="parTrans" cxnId="{3839809E-2E8D-4934-87C4-87BF47CA2926}">
      <dgm:prSet/>
      <dgm:spPr/>
      <dgm:t>
        <a:bodyPr/>
        <a:lstStyle/>
        <a:p>
          <a:endParaRPr lang="it-IT"/>
        </a:p>
      </dgm:t>
    </dgm:pt>
    <dgm:pt modelId="{F829C813-428E-44F4-B96B-B537D0D4B783}" type="sibTrans" cxnId="{3839809E-2E8D-4934-87C4-87BF47CA2926}">
      <dgm:prSet/>
      <dgm:spPr>
        <a:solidFill>
          <a:srgbClr val="F37B39"/>
        </a:solidFill>
      </dgm:spPr>
      <dgm:t>
        <a:bodyPr/>
        <a:lstStyle/>
        <a:p>
          <a:endParaRPr lang="it-IT"/>
        </a:p>
      </dgm:t>
    </dgm:pt>
    <dgm:pt modelId="{DA244A38-5F02-46A3-A49A-B479EC2522FA}" type="pres">
      <dgm:prSet presAssocID="{AE75939B-18B8-4F5E-891D-863189207AC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759E13D-5EB6-4A00-ADA8-E92528CDFA02}" type="pres">
      <dgm:prSet presAssocID="{A0CD2AFB-A22E-4FC8-85BC-689D62A977D7}" presName="centerShape" presStyleLbl="node0" presStyleIdx="0" presStyleCnt="1"/>
      <dgm:spPr/>
      <dgm:t>
        <a:bodyPr/>
        <a:lstStyle/>
        <a:p>
          <a:endParaRPr lang="it-IT"/>
        </a:p>
      </dgm:t>
    </dgm:pt>
    <dgm:pt modelId="{D6C42909-7B2B-43EA-9273-EA51FEB04CA8}" type="pres">
      <dgm:prSet presAssocID="{4AB6A351-3987-4F33-B8C6-10A3CB4AB15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3C9E1B6-526E-4FBA-A389-10ACB746B5E9}" type="pres">
      <dgm:prSet presAssocID="{4AB6A351-3987-4F33-B8C6-10A3CB4AB157}" presName="dummy" presStyleCnt="0"/>
      <dgm:spPr/>
    </dgm:pt>
    <dgm:pt modelId="{08124317-06DE-4EBF-996E-03D85A3E1766}" type="pres">
      <dgm:prSet presAssocID="{61B00B89-A7DA-424B-9436-83D9E7B9D714}" presName="sibTrans" presStyleLbl="sibTrans2D1" presStyleIdx="0" presStyleCnt="4"/>
      <dgm:spPr/>
      <dgm:t>
        <a:bodyPr/>
        <a:lstStyle/>
        <a:p>
          <a:endParaRPr lang="it-IT"/>
        </a:p>
      </dgm:t>
    </dgm:pt>
    <dgm:pt modelId="{3F7C62D8-A20D-42ED-A177-6A8D79CF4BAC}" type="pres">
      <dgm:prSet presAssocID="{65C63BFA-53EA-490F-9D66-B730E894B44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FB8C919-DF80-47C5-8FDD-DC326E324D20}" type="pres">
      <dgm:prSet presAssocID="{65C63BFA-53EA-490F-9D66-B730E894B44B}" presName="dummy" presStyleCnt="0"/>
      <dgm:spPr/>
    </dgm:pt>
    <dgm:pt modelId="{B82B6820-ECEB-4346-8480-947E50165FB7}" type="pres">
      <dgm:prSet presAssocID="{C6D161F9-BA5E-4DD1-AC91-3FD0CF716DD0}" presName="sibTrans" presStyleLbl="sibTrans2D1" presStyleIdx="1" presStyleCnt="4"/>
      <dgm:spPr/>
      <dgm:t>
        <a:bodyPr/>
        <a:lstStyle/>
        <a:p>
          <a:endParaRPr lang="it-IT"/>
        </a:p>
      </dgm:t>
    </dgm:pt>
    <dgm:pt modelId="{60566233-195F-4889-BD19-19996BD37C17}" type="pres">
      <dgm:prSet presAssocID="{42103A64-4992-468F-B5FC-EA2A4F301AB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8AAB520-3460-40E6-B5A4-4C1B2EEDFB00}" type="pres">
      <dgm:prSet presAssocID="{42103A64-4992-468F-B5FC-EA2A4F301AB6}" presName="dummy" presStyleCnt="0"/>
      <dgm:spPr/>
    </dgm:pt>
    <dgm:pt modelId="{757C1CA9-A33D-436B-BE48-9822B30F6C6F}" type="pres">
      <dgm:prSet presAssocID="{A72AB634-C50A-495C-B578-0E7F871F73F1}" presName="sibTrans" presStyleLbl="sibTrans2D1" presStyleIdx="2" presStyleCnt="4"/>
      <dgm:spPr/>
      <dgm:t>
        <a:bodyPr/>
        <a:lstStyle/>
        <a:p>
          <a:endParaRPr lang="it-IT"/>
        </a:p>
      </dgm:t>
    </dgm:pt>
    <dgm:pt modelId="{45E47EB2-9BCB-429F-BEF2-DD83E8CE71D5}" type="pres">
      <dgm:prSet presAssocID="{4D1760CE-48B5-4219-BAA0-6C7E8848BF3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9F2B443-71AC-40F8-A8B8-17AA9ABC1DE0}" type="pres">
      <dgm:prSet presAssocID="{4D1760CE-48B5-4219-BAA0-6C7E8848BF3C}" presName="dummy" presStyleCnt="0"/>
      <dgm:spPr/>
    </dgm:pt>
    <dgm:pt modelId="{E324486B-F484-45C8-B47F-93181080F8A8}" type="pres">
      <dgm:prSet presAssocID="{F829C813-428E-44F4-B96B-B537D0D4B783}" presName="sibTrans" presStyleLbl="sibTrans2D1" presStyleIdx="3" presStyleCnt="4"/>
      <dgm:spPr/>
      <dgm:t>
        <a:bodyPr/>
        <a:lstStyle/>
        <a:p>
          <a:endParaRPr lang="it-IT"/>
        </a:p>
      </dgm:t>
    </dgm:pt>
  </dgm:ptLst>
  <dgm:cxnLst>
    <dgm:cxn modelId="{4602F83F-028A-43D1-AD3A-70641550DB6E}" type="presOf" srcId="{C6D161F9-BA5E-4DD1-AC91-3FD0CF716DD0}" destId="{B82B6820-ECEB-4346-8480-947E50165FB7}" srcOrd="0" destOrd="0" presId="urn:microsoft.com/office/officeart/2005/8/layout/radial6"/>
    <dgm:cxn modelId="{D0F2304C-020A-4B95-B8D5-63D2FC28F53C}" srcId="{AE75939B-18B8-4F5E-891D-863189207AC4}" destId="{A0CD2AFB-A22E-4FC8-85BC-689D62A977D7}" srcOrd="0" destOrd="0" parTransId="{68A7C914-8A4A-4A2B-BD9D-B9AC256C4ADB}" sibTransId="{6AF02210-3A5A-45BD-91DE-E765DEFAA3A2}"/>
    <dgm:cxn modelId="{2F2A2B09-0881-482E-B835-93DB263DE214}" type="presOf" srcId="{F829C813-428E-44F4-B96B-B537D0D4B783}" destId="{E324486B-F484-45C8-B47F-93181080F8A8}" srcOrd="0" destOrd="0" presId="urn:microsoft.com/office/officeart/2005/8/layout/radial6"/>
    <dgm:cxn modelId="{14F5B825-B6FC-4D01-99B9-22B1DCBADDAC}" type="presOf" srcId="{A72AB634-C50A-495C-B578-0E7F871F73F1}" destId="{757C1CA9-A33D-436B-BE48-9822B30F6C6F}" srcOrd="0" destOrd="0" presId="urn:microsoft.com/office/officeart/2005/8/layout/radial6"/>
    <dgm:cxn modelId="{5B2280B3-1BFB-4536-AFFF-4EE206B9E644}" type="presOf" srcId="{65C63BFA-53EA-490F-9D66-B730E894B44B}" destId="{3F7C62D8-A20D-42ED-A177-6A8D79CF4BAC}" srcOrd="0" destOrd="0" presId="urn:microsoft.com/office/officeart/2005/8/layout/radial6"/>
    <dgm:cxn modelId="{B2B7E63A-AE8B-4FA0-838E-D133316B47FB}" type="presOf" srcId="{4AB6A351-3987-4F33-B8C6-10A3CB4AB157}" destId="{D6C42909-7B2B-43EA-9273-EA51FEB04CA8}" srcOrd="0" destOrd="0" presId="urn:microsoft.com/office/officeart/2005/8/layout/radial6"/>
    <dgm:cxn modelId="{3839809E-2E8D-4934-87C4-87BF47CA2926}" srcId="{A0CD2AFB-A22E-4FC8-85BC-689D62A977D7}" destId="{4D1760CE-48B5-4219-BAA0-6C7E8848BF3C}" srcOrd="3" destOrd="0" parTransId="{A52B4645-3BCB-4074-9529-2ECDDB420B9F}" sibTransId="{F829C813-428E-44F4-B96B-B537D0D4B783}"/>
    <dgm:cxn modelId="{FA6C0003-3F4F-45FC-9CB1-E57084703349}" srcId="{A0CD2AFB-A22E-4FC8-85BC-689D62A977D7}" destId="{65C63BFA-53EA-490F-9D66-B730E894B44B}" srcOrd="1" destOrd="0" parTransId="{2684E7B5-D472-4E3C-8413-7CC032C37D26}" sibTransId="{C6D161F9-BA5E-4DD1-AC91-3FD0CF716DD0}"/>
    <dgm:cxn modelId="{60B70E5B-B591-4DF1-8CBA-E037BDB83649}" srcId="{A0CD2AFB-A22E-4FC8-85BC-689D62A977D7}" destId="{4AB6A351-3987-4F33-B8C6-10A3CB4AB157}" srcOrd="0" destOrd="0" parTransId="{24D700D3-92D8-4314-ADF1-DEE7F405A2AE}" sibTransId="{61B00B89-A7DA-424B-9436-83D9E7B9D714}"/>
    <dgm:cxn modelId="{50AE4C56-ECDD-4879-B142-A39805CA23C9}" srcId="{A0CD2AFB-A22E-4FC8-85BC-689D62A977D7}" destId="{42103A64-4992-468F-B5FC-EA2A4F301AB6}" srcOrd="2" destOrd="0" parTransId="{C40377E1-1B31-43B9-81BA-1BA9FE9BFB56}" sibTransId="{A72AB634-C50A-495C-B578-0E7F871F73F1}"/>
    <dgm:cxn modelId="{521ECF27-FA98-4774-BCB6-38D8CF467FA6}" type="presOf" srcId="{AE75939B-18B8-4F5E-891D-863189207AC4}" destId="{DA244A38-5F02-46A3-A49A-B479EC2522FA}" srcOrd="0" destOrd="0" presId="urn:microsoft.com/office/officeart/2005/8/layout/radial6"/>
    <dgm:cxn modelId="{F435D259-9011-4C4D-B9E3-5C5BE0E885EB}" type="presOf" srcId="{42103A64-4992-468F-B5FC-EA2A4F301AB6}" destId="{60566233-195F-4889-BD19-19996BD37C17}" srcOrd="0" destOrd="0" presId="urn:microsoft.com/office/officeart/2005/8/layout/radial6"/>
    <dgm:cxn modelId="{94E169E8-7718-47E9-8FF6-3224F8FB16C4}" type="presOf" srcId="{A0CD2AFB-A22E-4FC8-85BC-689D62A977D7}" destId="{5759E13D-5EB6-4A00-ADA8-E92528CDFA02}" srcOrd="0" destOrd="0" presId="urn:microsoft.com/office/officeart/2005/8/layout/radial6"/>
    <dgm:cxn modelId="{588E68FF-E87F-47FC-9653-A6F6A90F1D4E}" type="presOf" srcId="{61B00B89-A7DA-424B-9436-83D9E7B9D714}" destId="{08124317-06DE-4EBF-996E-03D85A3E1766}" srcOrd="0" destOrd="0" presId="urn:microsoft.com/office/officeart/2005/8/layout/radial6"/>
    <dgm:cxn modelId="{D779BF6F-7967-47A1-AC95-0A5F2E7346FD}" type="presOf" srcId="{4D1760CE-48B5-4219-BAA0-6C7E8848BF3C}" destId="{45E47EB2-9BCB-429F-BEF2-DD83E8CE71D5}" srcOrd="0" destOrd="0" presId="urn:microsoft.com/office/officeart/2005/8/layout/radial6"/>
    <dgm:cxn modelId="{F8584351-C6E1-4690-AE1D-6301F3558E47}" type="presParOf" srcId="{DA244A38-5F02-46A3-A49A-B479EC2522FA}" destId="{5759E13D-5EB6-4A00-ADA8-E92528CDFA02}" srcOrd="0" destOrd="0" presId="urn:microsoft.com/office/officeart/2005/8/layout/radial6"/>
    <dgm:cxn modelId="{BD128D98-C671-4CA6-8E66-9E2640350B03}" type="presParOf" srcId="{DA244A38-5F02-46A3-A49A-B479EC2522FA}" destId="{D6C42909-7B2B-43EA-9273-EA51FEB04CA8}" srcOrd="1" destOrd="0" presId="urn:microsoft.com/office/officeart/2005/8/layout/radial6"/>
    <dgm:cxn modelId="{F054715C-033B-4E37-A81B-90F67416B7D6}" type="presParOf" srcId="{DA244A38-5F02-46A3-A49A-B479EC2522FA}" destId="{13C9E1B6-526E-4FBA-A389-10ACB746B5E9}" srcOrd="2" destOrd="0" presId="urn:microsoft.com/office/officeart/2005/8/layout/radial6"/>
    <dgm:cxn modelId="{25B95150-5CA3-4144-9F64-F0E4C92DE612}" type="presParOf" srcId="{DA244A38-5F02-46A3-A49A-B479EC2522FA}" destId="{08124317-06DE-4EBF-996E-03D85A3E1766}" srcOrd="3" destOrd="0" presId="urn:microsoft.com/office/officeart/2005/8/layout/radial6"/>
    <dgm:cxn modelId="{1F3B1B1D-5313-46CE-B538-F5F7620EC11F}" type="presParOf" srcId="{DA244A38-5F02-46A3-A49A-B479EC2522FA}" destId="{3F7C62D8-A20D-42ED-A177-6A8D79CF4BAC}" srcOrd="4" destOrd="0" presId="urn:microsoft.com/office/officeart/2005/8/layout/radial6"/>
    <dgm:cxn modelId="{94AE50B1-083C-41AD-867E-8A920C231776}" type="presParOf" srcId="{DA244A38-5F02-46A3-A49A-B479EC2522FA}" destId="{BFB8C919-DF80-47C5-8FDD-DC326E324D20}" srcOrd="5" destOrd="0" presId="urn:microsoft.com/office/officeart/2005/8/layout/radial6"/>
    <dgm:cxn modelId="{DCA70229-1A1D-4586-9BEC-918C3BC00919}" type="presParOf" srcId="{DA244A38-5F02-46A3-A49A-B479EC2522FA}" destId="{B82B6820-ECEB-4346-8480-947E50165FB7}" srcOrd="6" destOrd="0" presId="urn:microsoft.com/office/officeart/2005/8/layout/radial6"/>
    <dgm:cxn modelId="{35416019-D4EC-427A-B415-D1A13AEB794B}" type="presParOf" srcId="{DA244A38-5F02-46A3-A49A-B479EC2522FA}" destId="{60566233-195F-4889-BD19-19996BD37C17}" srcOrd="7" destOrd="0" presId="urn:microsoft.com/office/officeart/2005/8/layout/radial6"/>
    <dgm:cxn modelId="{F095DD3B-1628-4EA9-8E80-9F1E96543ED4}" type="presParOf" srcId="{DA244A38-5F02-46A3-A49A-B479EC2522FA}" destId="{48AAB520-3460-40E6-B5A4-4C1B2EEDFB00}" srcOrd="8" destOrd="0" presId="urn:microsoft.com/office/officeart/2005/8/layout/radial6"/>
    <dgm:cxn modelId="{E743602A-1722-4A33-9324-E18559C3F32E}" type="presParOf" srcId="{DA244A38-5F02-46A3-A49A-B479EC2522FA}" destId="{757C1CA9-A33D-436B-BE48-9822B30F6C6F}" srcOrd="9" destOrd="0" presId="urn:microsoft.com/office/officeart/2005/8/layout/radial6"/>
    <dgm:cxn modelId="{1F7E973F-0E8D-4704-83DF-BEBAA46C443A}" type="presParOf" srcId="{DA244A38-5F02-46A3-A49A-B479EC2522FA}" destId="{45E47EB2-9BCB-429F-BEF2-DD83E8CE71D5}" srcOrd="10" destOrd="0" presId="urn:microsoft.com/office/officeart/2005/8/layout/radial6"/>
    <dgm:cxn modelId="{9FA28030-24AC-413D-8F4A-A258983FE175}" type="presParOf" srcId="{DA244A38-5F02-46A3-A49A-B479EC2522FA}" destId="{F9F2B443-71AC-40F8-A8B8-17AA9ABC1DE0}" srcOrd="11" destOrd="0" presId="urn:microsoft.com/office/officeart/2005/8/layout/radial6"/>
    <dgm:cxn modelId="{39E1CC46-F59D-4C8D-B7C1-C3ECC069A833}" type="presParOf" srcId="{DA244A38-5F02-46A3-A49A-B479EC2522FA}" destId="{E324486B-F484-45C8-B47F-93181080F8A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75939B-18B8-4F5E-891D-863189207AC4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AB6A351-3987-4F33-B8C6-10A3CB4AB157}">
      <dgm:prSet phldrT="[Testo]" custT="1"/>
      <dgm:spPr/>
      <dgm:t>
        <a:bodyPr/>
        <a:lstStyle/>
        <a:p>
          <a:r>
            <a: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PLAN</a:t>
          </a:r>
          <a:endParaRPr lang="it-IT" sz="14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4D700D3-92D8-4314-ADF1-DEE7F405A2AE}" type="parTrans" cxnId="{60B70E5B-B591-4DF1-8CBA-E037BDB83649}">
      <dgm:prSet/>
      <dgm:spPr/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1B00B89-A7DA-424B-9436-83D9E7B9D714}" type="sibTrans" cxnId="{60B70E5B-B591-4DF1-8CBA-E037BDB83649}">
      <dgm:prSet/>
      <dgm:spPr>
        <a:solidFill>
          <a:srgbClr val="F37B39"/>
        </a:solidFill>
      </dgm:spPr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5C63BFA-53EA-490F-9D66-B730E894B44B}">
      <dgm:prSet phldrT="[Testo]" custT="1"/>
      <dgm:spPr/>
      <dgm:t>
        <a:bodyPr/>
        <a:lstStyle/>
        <a:p>
          <a:r>
            <a: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DO</a:t>
          </a:r>
          <a:endParaRPr lang="it-IT" sz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684E7B5-D472-4E3C-8413-7CC032C37D26}" type="parTrans" cxnId="{FA6C0003-3F4F-45FC-9CB1-E57084703349}">
      <dgm:prSet/>
      <dgm:spPr/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6D161F9-BA5E-4DD1-AC91-3FD0CF716DD0}" type="sibTrans" cxnId="{FA6C0003-3F4F-45FC-9CB1-E57084703349}">
      <dgm:prSet/>
      <dgm:spPr>
        <a:solidFill>
          <a:srgbClr val="F37B39"/>
        </a:solidFill>
      </dgm:spPr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2103A64-4992-468F-B5FC-EA2A4F301AB6}">
      <dgm:prSet phldrT="[Testo]" custT="1"/>
      <dgm:spPr/>
      <dgm:t>
        <a:bodyPr/>
        <a:lstStyle/>
        <a:p>
          <a:r>
            <a: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CHECK</a:t>
          </a:r>
          <a:endParaRPr lang="it-IT" sz="15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40377E1-1B31-43B9-81BA-1BA9FE9BFB56}" type="parTrans" cxnId="{50AE4C56-ECDD-4879-B142-A39805CA23C9}">
      <dgm:prSet/>
      <dgm:spPr/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72AB634-C50A-495C-B578-0E7F871F73F1}" type="sibTrans" cxnId="{50AE4C56-ECDD-4879-B142-A39805CA23C9}">
      <dgm:prSet/>
      <dgm:spPr>
        <a:solidFill>
          <a:srgbClr val="F37B39"/>
        </a:solidFill>
      </dgm:spPr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D1760CE-48B5-4219-BAA0-6C7E8848BF3C}">
      <dgm:prSet phldrT="[Testo]" custT="1"/>
      <dgm:spPr/>
      <dgm:t>
        <a:bodyPr/>
        <a:lstStyle/>
        <a:p>
          <a:r>
            <a: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ACT</a:t>
          </a:r>
          <a:endParaRPr lang="it-IT" sz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52B4645-3BCB-4074-9529-2ECDDB420B9F}" type="parTrans" cxnId="{3839809E-2E8D-4934-87C4-87BF47CA2926}">
      <dgm:prSet/>
      <dgm:spPr/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829C813-428E-44F4-B96B-B537D0D4B783}" type="sibTrans" cxnId="{3839809E-2E8D-4934-87C4-87BF47CA2926}">
      <dgm:prSet/>
      <dgm:spPr>
        <a:solidFill>
          <a:srgbClr val="F37B39"/>
        </a:solidFill>
      </dgm:spPr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0CD2AFB-A22E-4FC8-85BC-689D62A977D7}">
      <dgm:prSet phldrT="[Testo]" custT="1"/>
      <dgm:spPr>
        <a:solidFill>
          <a:srgbClr val="002060"/>
        </a:solidFill>
      </dgm:spPr>
      <dgm:t>
        <a:bodyPr/>
        <a:lstStyle/>
        <a:p>
          <a:r>
            <a:rPr lang="en-US" sz="20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Scuola</a:t>
          </a:r>
          <a:r>
            <a: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IMT</a:t>
          </a:r>
          <a:endParaRPr lang="it-IT" sz="20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AF02210-3A5A-45BD-91DE-E765DEFAA3A2}" type="sibTrans" cxnId="{D0F2304C-020A-4B95-B8D5-63D2FC28F53C}">
      <dgm:prSet/>
      <dgm:spPr/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8A7C914-8A4A-4A2B-BD9D-B9AC256C4ADB}" type="parTrans" cxnId="{D0F2304C-020A-4B95-B8D5-63D2FC28F53C}">
      <dgm:prSet/>
      <dgm:spPr/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A244A38-5F02-46A3-A49A-B479EC2522FA}" type="pres">
      <dgm:prSet presAssocID="{AE75939B-18B8-4F5E-891D-863189207AC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759E13D-5EB6-4A00-ADA8-E92528CDFA02}" type="pres">
      <dgm:prSet presAssocID="{A0CD2AFB-A22E-4FC8-85BC-689D62A977D7}" presName="centerShape" presStyleLbl="node0" presStyleIdx="0" presStyleCnt="1"/>
      <dgm:spPr/>
      <dgm:t>
        <a:bodyPr/>
        <a:lstStyle/>
        <a:p>
          <a:endParaRPr lang="it-IT"/>
        </a:p>
      </dgm:t>
    </dgm:pt>
    <dgm:pt modelId="{D6C42909-7B2B-43EA-9273-EA51FEB04CA8}" type="pres">
      <dgm:prSet presAssocID="{4AB6A351-3987-4F33-B8C6-10A3CB4AB15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3C9E1B6-526E-4FBA-A389-10ACB746B5E9}" type="pres">
      <dgm:prSet presAssocID="{4AB6A351-3987-4F33-B8C6-10A3CB4AB157}" presName="dummy" presStyleCnt="0"/>
      <dgm:spPr/>
    </dgm:pt>
    <dgm:pt modelId="{08124317-06DE-4EBF-996E-03D85A3E1766}" type="pres">
      <dgm:prSet presAssocID="{61B00B89-A7DA-424B-9436-83D9E7B9D714}" presName="sibTrans" presStyleLbl="sibTrans2D1" presStyleIdx="0" presStyleCnt="4"/>
      <dgm:spPr/>
      <dgm:t>
        <a:bodyPr/>
        <a:lstStyle/>
        <a:p>
          <a:endParaRPr lang="it-IT"/>
        </a:p>
      </dgm:t>
    </dgm:pt>
    <dgm:pt modelId="{3F7C62D8-A20D-42ED-A177-6A8D79CF4BAC}" type="pres">
      <dgm:prSet presAssocID="{65C63BFA-53EA-490F-9D66-B730E894B44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FB8C919-DF80-47C5-8FDD-DC326E324D20}" type="pres">
      <dgm:prSet presAssocID="{65C63BFA-53EA-490F-9D66-B730E894B44B}" presName="dummy" presStyleCnt="0"/>
      <dgm:spPr/>
    </dgm:pt>
    <dgm:pt modelId="{B82B6820-ECEB-4346-8480-947E50165FB7}" type="pres">
      <dgm:prSet presAssocID="{C6D161F9-BA5E-4DD1-AC91-3FD0CF716DD0}" presName="sibTrans" presStyleLbl="sibTrans2D1" presStyleIdx="1" presStyleCnt="4"/>
      <dgm:spPr/>
      <dgm:t>
        <a:bodyPr/>
        <a:lstStyle/>
        <a:p>
          <a:endParaRPr lang="it-IT"/>
        </a:p>
      </dgm:t>
    </dgm:pt>
    <dgm:pt modelId="{60566233-195F-4889-BD19-19996BD37C17}" type="pres">
      <dgm:prSet presAssocID="{42103A64-4992-468F-B5FC-EA2A4F301AB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8AAB520-3460-40E6-B5A4-4C1B2EEDFB00}" type="pres">
      <dgm:prSet presAssocID="{42103A64-4992-468F-B5FC-EA2A4F301AB6}" presName="dummy" presStyleCnt="0"/>
      <dgm:spPr/>
    </dgm:pt>
    <dgm:pt modelId="{757C1CA9-A33D-436B-BE48-9822B30F6C6F}" type="pres">
      <dgm:prSet presAssocID="{A72AB634-C50A-495C-B578-0E7F871F73F1}" presName="sibTrans" presStyleLbl="sibTrans2D1" presStyleIdx="2" presStyleCnt="4"/>
      <dgm:spPr/>
      <dgm:t>
        <a:bodyPr/>
        <a:lstStyle/>
        <a:p>
          <a:endParaRPr lang="it-IT"/>
        </a:p>
      </dgm:t>
    </dgm:pt>
    <dgm:pt modelId="{45E47EB2-9BCB-429F-BEF2-DD83E8CE71D5}" type="pres">
      <dgm:prSet presAssocID="{4D1760CE-48B5-4219-BAA0-6C7E8848BF3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9F2B443-71AC-40F8-A8B8-17AA9ABC1DE0}" type="pres">
      <dgm:prSet presAssocID="{4D1760CE-48B5-4219-BAA0-6C7E8848BF3C}" presName="dummy" presStyleCnt="0"/>
      <dgm:spPr/>
    </dgm:pt>
    <dgm:pt modelId="{E324486B-F484-45C8-B47F-93181080F8A8}" type="pres">
      <dgm:prSet presAssocID="{F829C813-428E-44F4-B96B-B537D0D4B783}" presName="sibTrans" presStyleLbl="sibTrans2D1" presStyleIdx="3" presStyleCnt="4"/>
      <dgm:spPr/>
      <dgm:t>
        <a:bodyPr/>
        <a:lstStyle/>
        <a:p>
          <a:endParaRPr lang="it-IT"/>
        </a:p>
      </dgm:t>
    </dgm:pt>
  </dgm:ptLst>
  <dgm:cxnLst>
    <dgm:cxn modelId="{4602F83F-028A-43D1-AD3A-70641550DB6E}" type="presOf" srcId="{C6D161F9-BA5E-4DD1-AC91-3FD0CF716DD0}" destId="{B82B6820-ECEB-4346-8480-947E50165FB7}" srcOrd="0" destOrd="0" presId="urn:microsoft.com/office/officeart/2005/8/layout/radial6"/>
    <dgm:cxn modelId="{D0F2304C-020A-4B95-B8D5-63D2FC28F53C}" srcId="{AE75939B-18B8-4F5E-891D-863189207AC4}" destId="{A0CD2AFB-A22E-4FC8-85BC-689D62A977D7}" srcOrd="0" destOrd="0" parTransId="{68A7C914-8A4A-4A2B-BD9D-B9AC256C4ADB}" sibTransId="{6AF02210-3A5A-45BD-91DE-E765DEFAA3A2}"/>
    <dgm:cxn modelId="{2F2A2B09-0881-482E-B835-93DB263DE214}" type="presOf" srcId="{F829C813-428E-44F4-B96B-B537D0D4B783}" destId="{E324486B-F484-45C8-B47F-93181080F8A8}" srcOrd="0" destOrd="0" presId="urn:microsoft.com/office/officeart/2005/8/layout/radial6"/>
    <dgm:cxn modelId="{14F5B825-B6FC-4D01-99B9-22B1DCBADDAC}" type="presOf" srcId="{A72AB634-C50A-495C-B578-0E7F871F73F1}" destId="{757C1CA9-A33D-436B-BE48-9822B30F6C6F}" srcOrd="0" destOrd="0" presId="urn:microsoft.com/office/officeart/2005/8/layout/radial6"/>
    <dgm:cxn modelId="{5B2280B3-1BFB-4536-AFFF-4EE206B9E644}" type="presOf" srcId="{65C63BFA-53EA-490F-9D66-B730E894B44B}" destId="{3F7C62D8-A20D-42ED-A177-6A8D79CF4BAC}" srcOrd="0" destOrd="0" presId="urn:microsoft.com/office/officeart/2005/8/layout/radial6"/>
    <dgm:cxn modelId="{B2B7E63A-AE8B-4FA0-838E-D133316B47FB}" type="presOf" srcId="{4AB6A351-3987-4F33-B8C6-10A3CB4AB157}" destId="{D6C42909-7B2B-43EA-9273-EA51FEB04CA8}" srcOrd="0" destOrd="0" presId="urn:microsoft.com/office/officeart/2005/8/layout/radial6"/>
    <dgm:cxn modelId="{3839809E-2E8D-4934-87C4-87BF47CA2926}" srcId="{A0CD2AFB-A22E-4FC8-85BC-689D62A977D7}" destId="{4D1760CE-48B5-4219-BAA0-6C7E8848BF3C}" srcOrd="3" destOrd="0" parTransId="{A52B4645-3BCB-4074-9529-2ECDDB420B9F}" sibTransId="{F829C813-428E-44F4-B96B-B537D0D4B783}"/>
    <dgm:cxn modelId="{FA6C0003-3F4F-45FC-9CB1-E57084703349}" srcId="{A0CD2AFB-A22E-4FC8-85BC-689D62A977D7}" destId="{65C63BFA-53EA-490F-9D66-B730E894B44B}" srcOrd="1" destOrd="0" parTransId="{2684E7B5-D472-4E3C-8413-7CC032C37D26}" sibTransId="{C6D161F9-BA5E-4DD1-AC91-3FD0CF716DD0}"/>
    <dgm:cxn modelId="{60B70E5B-B591-4DF1-8CBA-E037BDB83649}" srcId="{A0CD2AFB-A22E-4FC8-85BC-689D62A977D7}" destId="{4AB6A351-3987-4F33-B8C6-10A3CB4AB157}" srcOrd="0" destOrd="0" parTransId="{24D700D3-92D8-4314-ADF1-DEE7F405A2AE}" sibTransId="{61B00B89-A7DA-424B-9436-83D9E7B9D714}"/>
    <dgm:cxn modelId="{50AE4C56-ECDD-4879-B142-A39805CA23C9}" srcId="{A0CD2AFB-A22E-4FC8-85BC-689D62A977D7}" destId="{42103A64-4992-468F-B5FC-EA2A4F301AB6}" srcOrd="2" destOrd="0" parTransId="{C40377E1-1B31-43B9-81BA-1BA9FE9BFB56}" sibTransId="{A72AB634-C50A-495C-B578-0E7F871F73F1}"/>
    <dgm:cxn modelId="{521ECF27-FA98-4774-BCB6-38D8CF467FA6}" type="presOf" srcId="{AE75939B-18B8-4F5E-891D-863189207AC4}" destId="{DA244A38-5F02-46A3-A49A-B479EC2522FA}" srcOrd="0" destOrd="0" presId="urn:microsoft.com/office/officeart/2005/8/layout/radial6"/>
    <dgm:cxn modelId="{F435D259-9011-4C4D-B9E3-5C5BE0E885EB}" type="presOf" srcId="{42103A64-4992-468F-B5FC-EA2A4F301AB6}" destId="{60566233-195F-4889-BD19-19996BD37C17}" srcOrd="0" destOrd="0" presId="urn:microsoft.com/office/officeart/2005/8/layout/radial6"/>
    <dgm:cxn modelId="{94E169E8-7718-47E9-8FF6-3224F8FB16C4}" type="presOf" srcId="{A0CD2AFB-A22E-4FC8-85BC-689D62A977D7}" destId="{5759E13D-5EB6-4A00-ADA8-E92528CDFA02}" srcOrd="0" destOrd="0" presId="urn:microsoft.com/office/officeart/2005/8/layout/radial6"/>
    <dgm:cxn modelId="{588E68FF-E87F-47FC-9653-A6F6A90F1D4E}" type="presOf" srcId="{61B00B89-A7DA-424B-9436-83D9E7B9D714}" destId="{08124317-06DE-4EBF-996E-03D85A3E1766}" srcOrd="0" destOrd="0" presId="urn:microsoft.com/office/officeart/2005/8/layout/radial6"/>
    <dgm:cxn modelId="{D779BF6F-7967-47A1-AC95-0A5F2E7346FD}" type="presOf" srcId="{4D1760CE-48B5-4219-BAA0-6C7E8848BF3C}" destId="{45E47EB2-9BCB-429F-BEF2-DD83E8CE71D5}" srcOrd="0" destOrd="0" presId="urn:microsoft.com/office/officeart/2005/8/layout/radial6"/>
    <dgm:cxn modelId="{F8584351-C6E1-4690-AE1D-6301F3558E47}" type="presParOf" srcId="{DA244A38-5F02-46A3-A49A-B479EC2522FA}" destId="{5759E13D-5EB6-4A00-ADA8-E92528CDFA02}" srcOrd="0" destOrd="0" presId="urn:microsoft.com/office/officeart/2005/8/layout/radial6"/>
    <dgm:cxn modelId="{BD128D98-C671-4CA6-8E66-9E2640350B03}" type="presParOf" srcId="{DA244A38-5F02-46A3-A49A-B479EC2522FA}" destId="{D6C42909-7B2B-43EA-9273-EA51FEB04CA8}" srcOrd="1" destOrd="0" presId="urn:microsoft.com/office/officeart/2005/8/layout/radial6"/>
    <dgm:cxn modelId="{F054715C-033B-4E37-A81B-90F67416B7D6}" type="presParOf" srcId="{DA244A38-5F02-46A3-A49A-B479EC2522FA}" destId="{13C9E1B6-526E-4FBA-A389-10ACB746B5E9}" srcOrd="2" destOrd="0" presId="urn:microsoft.com/office/officeart/2005/8/layout/radial6"/>
    <dgm:cxn modelId="{25B95150-5CA3-4144-9F64-F0E4C92DE612}" type="presParOf" srcId="{DA244A38-5F02-46A3-A49A-B479EC2522FA}" destId="{08124317-06DE-4EBF-996E-03D85A3E1766}" srcOrd="3" destOrd="0" presId="urn:microsoft.com/office/officeart/2005/8/layout/radial6"/>
    <dgm:cxn modelId="{1F3B1B1D-5313-46CE-B538-F5F7620EC11F}" type="presParOf" srcId="{DA244A38-5F02-46A3-A49A-B479EC2522FA}" destId="{3F7C62D8-A20D-42ED-A177-6A8D79CF4BAC}" srcOrd="4" destOrd="0" presId="urn:microsoft.com/office/officeart/2005/8/layout/radial6"/>
    <dgm:cxn modelId="{94AE50B1-083C-41AD-867E-8A920C231776}" type="presParOf" srcId="{DA244A38-5F02-46A3-A49A-B479EC2522FA}" destId="{BFB8C919-DF80-47C5-8FDD-DC326E324D20}" srcOrd="5" destOrd="0" presId="urn:microsoft.com/office/officeart/2005/8/layout/radial6"/>
    <dgm:cxn modelId="{DCA70229-1A1D-4586-9BEC-918C3BC00919}" type="presParOf" srcId="{DA244A38-5F02-46A3-A49A-B479EC2522FA}" destId="{B82B6820-ECEB-4346-8480-947E50165FB7}" srcOrd="6" destOrd="0" presId="urn:microsoft.com/office/officeart/2005/8/layout/radial6"/>
    <dgm:cxn modelId="{35416019-D4EC-427A-B415-D1A13AEB794B}" type="presParOf" srcId="{DA244A38-5F02-46A3-A49A-B479EC2522FA}" destId="{60566233-195F-4889-BD19-19996BD37C17}" srcOrd="7" destOrd="0" presId="urn:microsoft.com/office/officeart/2005/8/layout/radial6"/>
    <dgm:cxn modelId="{F095DD3B-1628-4EA9-8E80-9F1E96543ED4}" type="presParOf" srcId="{DA244A38-5F02-46A3-A49A-B479EC2522FA}" destId="{48AAB520-3460-40E6-B5A4-4C1B2EEDFB00}" srcOrd="8" destOrd="0" presId="urn:microsoft.com/office/officeart/2005/8/layout/radial6"/>
    <dgm:cxn modelId="{E743602A-1722-4A33-9324-E18559C3F32E}" type="presParOf" srcId="{DA244A38-5F02-46A3-A49A-B479EC2522FA}" destId="{757C1CA9-A33D-436B-BE48-9822B30F6C6F}" srcOrd="9" destOrd="0" presId="urn:microsoft.com/office/officeart/2005/8/layout/radial6"/>
    <dgm:cxn modelId="{1F7E973F-0E8D-4704-83DF-BEBAA46C443A}" type="presParOf" srcId="{DA244A38-5F02-46A3-A49A-B479EC2522FA}" destId="{45E47EB2-9BCB-429F-BEF2-DD83E8CE71D5}" srcOrd="10" destOrd="0" presId="urn:microsoft.com/office/officeart/2005/8/layout/radial6"/>
    <dgm:cxn modelId="{9FA28030-24AC-413D-8F4A-A258983FE175}" type="presParOf" srcId="{DA244A38-5F02-46A3-A49A-B479EC2522FA}" destId="{F9F2B443-71AC-40F8-A8B8-17AA9ABC1DE0}" srcOrd="11" destOrd="0" presId="urn:microsoft.com/office/officeart/2005/8/layout/radial6"/>
    <dgm:cxn modelId="{39E1CC46-F59D-4C8D-B7C1-C3ECC069A833}" type="presParOf" srcId="{DA244A38-5F02-46A3-A49A-B479EC2522FA}" destId="{E324486B-F484-45C8-B47F-93181080F8A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75939B-18B8-4F5E-891D-863189207AC4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AB6A351-3987-4F33-B8C6-10A3CB4AB157}">
      <dgm:prSet phldrT="[Testo]" custT="1"/>
      <dgm:spPr/>
      <dgm:t>
        <a:bodyPr/>
        <a:lstStyle/>
        <a:p>
          <a:r>
            <a: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PLAN</a:t>
          </a:r>
          <a:endParaRPr lang="it-IT" sz="14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4D700D3-92D8-4314-ADF1-DEE7F405A2AE}" type="parTrans" cxnId="{60B70E5B-B591-4DF1-8CBA-E037BDB83649}">
      <dgm:prSet/>
      <dgm:spPr/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1B00B89-A7DA-424B-9436-83D9E7B9D714}" type="sibTrans" cxnId="{60B70E5B-B591-4DF1-8CBA-E037BDB83649}">
      <dgm:prSet/>
      <dgm:spPr>
        <a:solidFill>
          <a:srgbClr val="F37B39"/>
        </a:solidFill>
      </dgm:spPr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5C63BFA-53EA-490F-9D66-B730E894B44B}">
      <dgm:prSet phldrT="[Testo]" custT="1"/>
      <dgm:spPr/>
      <dgm:t>
        <a:bodyPr/>
        <a:lstStyle/>
        <a:p>
          <a:r>
            <a: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DO</a:t>
          </a:r>
          <a:endParaRPr lang="it-IT" sz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684E7B5-D472-4E3C-8413-7CC032C37D26}" type="parTrans" cxnId="{FA6C0003-3F4F-45FC-9CB1-E57084703349}">
      <dgm:prSet/>
      <dgm:spPr/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6D161F9-BA5E-4DD1-AC91-3FD0CF716DD0}" type="sibTrans" cxnId="{FA6C0003-3F4F-45FC-9CB1-E57084703349}">
      <dgm:prSet/>
      <dgm:spPr>
        <a:solidFill>
          <a:srgbClr val="F37B39"/>
        </a:solidFill>
      </dgm:spPr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2103A64-4992-468F-B5FC-EA2A4F301AB6}">
      <dgm:prSet phldrT="[Testo]" custT="1"/>
      <dgm:spPr/>
      <dgm:t>
        <a:bodyPr/>
        <a:lstStyle/>
        <a:p>
          <a:r>
            <a: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CHECK</a:t>
          </a:r>
          <a:endParaRPr lang="it-IT" sz="15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40377E1-1B31-43B9-81BA-1BA9FE9BFB56}" type="parTrans" cxnId="{50AE4C56-ECDD-4879-B142-A39805CA23C9}">
      <dgm:prSet/>
      <dgm:spPr/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72AB634-C50A-495C-B578-0E7F871F73F1}" type="sibTrans" cxnId="{50AE4C56-ECDD-4879-B142-A39805CA23C9}">
      <dgm:prSet/>
      <dgm:spPr>
        <a:solidFill>
          <a:srgbClr val="F37B39"/>
        </a:solidFill>
      </dgm:spPr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D1760CE-48B5-4219-BAA0-6C7E8848BF3C}">
      <dgm:prSet phldrT="[Testo]" custT="1"/>
      <dgm:spPr/>
      <dgm:t>
        <a:bodyPr/>
        <a:lstStyle/>
        <a:p>
          <a:r>
            <a: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ACT</a:t>
          </a:r>
          <a:endParaRPr lang="it-IT" sz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52B4645-3BCB-4074-9529-2ECDDB420B9F}" type="parTrans" cxnId="{3839809E-2E8D-4934-87C4-87BF47CA2926}">
      <dgm:prSet/>
      <dgm:spPr/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829C813-428E-44F4-B96B-B537D0D4B783}" type="sibTrans" cxnId="{3839809E-2E8D-4934-87C4-87BF47CA2926}">
      <dgm:prSet/>
      <dgm:spPr>
        <a:solidFill>
          <a:srgbClr val="F37B39"/>
        </a:solidFill>
      </dgm:spPr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0CD2AFB-A22E-4FC8-85BC-689D62A977D7}">
      <dgm:prSet phldrT="[Testo]" custT="1"/>
      <dgm:spPr>
        <a:solidFill>
          <a:srgbClr val="002060"/>
        </a:solidFill>
      </dgm:spPr>
      <dgm:t>
        <a:bodyPr/>
        <a:lstStyle/>
        <a:p>
          <a:r>
            <a:rPr lang="en-US" sz="20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Scuola</a:t>
          </a:r>
          <a:r>
            <a: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IMT</a:t>
          </a:r>
          <a:endParaRPr lang="it-IT" sz="20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AF02210-3A5A-45BD-91DE-E765DEFAA3A2}" type="sibTrans" cxnId="{D0F2304C-020A-4B95-B8D5-63D2FC28F53C}">
      <dgm:prSet/>
      <dgm:spPr/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8A7C914-8A4A-4A2B-BD9D-B9AC256C4ADB}" type="parTrans" cxnId="{D0F2304C-020A-4B95-B8D5-63D2FC28F53C}">
      <dgm:prSet/>
      <dgm:spPr/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A244A38-5F02-46A3-A49A-B479EC2522FA}" type="pres">
      <dgm:prSet presAssocID="{AE75939B-18B8-4F5E-891D-863189207AC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759E13D-5EB6-4A00-ADA8-E92528CDFA02}" type="pres">
      <dgm:prSet presAssocID="{A0CD2AFB-A22E-4FC8-85BC-689D62A977D7}" presName="centerShape" presStyleLbl="node0" presStyleIdx="0" presStyleCnt="1"/>
      <dgm:spPr/>
      <dgm:t>
        <a:bodyPr/>
        <a:lstStyle/>
        <a:p>
          <a:endParaRPr lang="it-IT"/>
        </a:p>
      </dgm:t>
    </dgm:pt>
    <dgm:pt modelId="{D6C42909-7B2B-43EA-9273-EA51FEB04CA8}" type="pres">
      <dgm:prSet presAssocID="{4AB6A351-3987-4F33-B8C6-10A3CB4AB15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3C9E1B6-526E-4FBA-A389-10ACB746B5E9}" type="pres">
      <dgm:prSet presAssocID="{4AB6A351-3987-4F33-B8C6-10A3CB4AB157}" presName="dummy" presStyleCnt="0"/>
      <dgm:spPr/>
    </dgm:pt>
    <dgm:pt modelId="{08124317-06DE-4EBF-996E-03D85A3E1766}" type="pres">
      <dgm:prSet presAssocID="{61B00B89-A7DA-424B-9436-83D9E7B9D714}" presName="sibTrans" presStyleLbl="sibTrans2D1" presStyleIdx="0" presStyleCnt="4"/>
      <dgm:spPr/>
      <dgm:t>
        <a:bodyPr/>
        <a:lstStyle/>
        <a:p>
          <a:endParaRPr lang="it-IT"/>
        </a:p>
      </dgm:t>
    </dgm:pt>
    <dgm:pt modelId="{3F7C62D8-A20D-42ED-A177-6A8D79CF4BAC}" type="pres">
      <dgm:prSet presAssocID="{65C63BFA-53EA-490F-9D66-B730E894B44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FB8C919-DF80-47C5-8FDD-DC326E324D20}" type="pres">
      <dgm:prSet presAssocID="{65C63BFA-53EA-490F-9D66-B730E894B44B}" presName="dummy" presStyleCnt="0"/>
      <dgm:spPr/>
    </dgm:pt>
    <dgm:pt modelId="{B82B6820-ECEB-4346-8480-947E50165FB7}" type="pres">
      <dgm:prSet presAssocID="{C6D161F9-BA5E-4DD1-AC91-3FD0CF716DD0}" presName="sibTrans" presStyleLbl="sibTrans2D1" presStyleIdx="1" presStyleCnt="4"/>
      <dgm:spPr/>
      <dgm:t>
        <a:bodyPr/>
        <a:lstStyle/>
        <a:p>
          <a:endParaRPr lang="it-IT"/>
        </a:p>
      </dgm:t>
    </dgm:pt>
    <dgm:pt modelId="{60566233-195F-4889-BD19-19996BD37C17}" type="pres">
      <dgm:prSet presAssocID="{42103A64-4992-468F-B5FC-EA2A4F301AB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8AAB520-3460-40E6-B5A4-4C1B2EEDFB00}" type="pres">
      <dgm:prSet presAssocID="{42103A64-4992-468F-B5FC-EA2A4F301AB6}" presName="dummy" presStyleCnt="0"/>
      <dgm:spPr/>
    </dgm:pt>
    <dgm:pt modelId="{757C1CA9-A33D-436B-BE48-9822B30F6C6F}" type="pres">
      <dgm:prSet presAssocID="{A72AB634-C50A-495C-B578-0E7F871F73F1}" presName="sibTrans" presStyleLbl="sibTrans2D1" presStyleIdx="2" presStyleCnt="4"/>
      <dgm:spPr/>
      <dgm:t>
        <a:bodyPr/>
        <a:lstStyle/>
        <a:p>
          <a:endParaRPr lang="it-IT"/>
        </a:p>
      </dgm:t>
    </dgm:pt>
    <dgm:pt modelId="{45E47EB2-9BCB-429F-BEF2-DD83E8CE71D5}" type="pres">
      <dgm:prSet presAssocID="{4D1760CE-48B5-4219-BAA0-6C7E8848BF3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9F2B443-71AC-40F8-A8B8-17AA9ABC1DE0}" type="pres">
      <dgm:prSet presAssocID="{4D1760CE-48B5-4219-BAA0-6C7E8848BF3C}" presName="dummy" presStyleCnt="0"/>
      <dgm:spPr/>
    </dgm:pt>
    <dgm:pt modelId="{E324486B-F484-45C8-B47F-93181080F8A8}" type="pres">
      <dgm:prSet presAssocID="{F829C813-428E-44F4-B96B-B537D0D4B783}" presName="sibTrans" presStyleLbl="sibTrans2D1" presStyleIdx="3" presStyleCnt="4"/>
      <dgm:spPr/>
      <dgm:t>
        <a:bodyPr/>
        <a:lstStyle/>
        <a:p>
          <a:endParaRPr lang="it-IT"/>
        </a:p>
      </dgm:t>
    </dgm:pt>
  </dgm:ptLst>
  <dgm:cxnLst>
    <dgm:cxn modelId="{4602F83F-028A-43D1-AD3A-70641550DB6E}" type="presOf" srcId="{C6D161F9-BA5E-4DD1-AC91-3FD0CF716DD0}" destId="{B82B6820-ECEB-4346-8480-947E50165FB7}" srcOrd="0" destOrd="0" presId="urn:microsoft.com/office/officeart/2005/8/layout/radial6"/>
    <dgm:cxn modelId="{D0F2304C-020A-4B95-B8D5-63D2FC28F53C}" srcId="{AE75939B-18B8-4F5E-891D-863189207AC4}" destId="{A0CD2AFB-A22E-4FC8-85BC-689D62A977D7}" srcOrd="0" destOrd="0" parTransId="{68A7C914-8A4A-4A2B-BD9D-B9AC256C4ADB}" sibTransId="{6AF02210-3A5A-45BD-91DE-E765DEFAA3A2}"/>
    <dgm:cxn modelId="{2F2A2B09-0881-482E-B835-93DB263DE214}" type="presOf" srcId="{F829C813-428E-44F4-B96B-B537D0D4B783}" destId="{E324486B-F484-45C8-B47F-93181080F8A8}" srcOrd="0" destOrd="0" presId="urn:microsoft.com/office/officeart/2005/8/layout/radial6"/>
    <dgm:cxn modelId="{14F5B825-B6FC-4D01-99B9-22B1DCBADDAC}" type="presOf" srcId="{A72AB634-C50A-495C-B578-0E7F871F73F1}" destId="{757C1CA9-A33D-436B-BE48-9822B30F6C6F}" srcOrd="0" destOrd="0" presId="urn:microsoft.com/office/officeart/2005/8/layout/radial6"/>
    <dgm:cxn modelId="{5B2280B3-1BFB-4536-AFFF-4EE206B9E644}" type="presOf" srcId="{65C63BFA-53EA-490F-9D66-B730E894B44B}" destId="{3F7C62D8-A20D-42ED-A177-6A8D79CF4BAC}" srcOrd="0" destOrd="0" presId="urn:microsoft.com/office/officeart/2005/8/layout/radial6"/>
    <dgm:cxn modelId="{B2B7E63A-AE8B-4FA0-838E-D133316B47FB}" type="presOf" srcId="{4AB6A351-3987-4F33-B8C6-10A3CB4AB157}" destId="{D6C42909-7B2B-43EA-9273-EA51FEB04CA8}" srcOrd="0" destOrd="0" presId="urn:microsoft.com/office/officeart/2005/8/layout/radial6"/>
    <dgm:cxn modelId="{3839809E-2E8D-4934-87C4-87BF47CA2926}" srcId="{A0CD2AFB-A22E-4FC8-85BC-689D62A977D7}" destId="{4D1760CE-48B5-4219-BAA0-6C7E8848BF3C}" srcOrd="3" destOrd="0" parTransId="{A52B4645-3BCB-4074-9529-2ECDDB420B9F}" sibTransId="{F829C813-428E-44F4-B96B-B537D0D4B783}"/>
    <dgm:cxn modelId="{FA6C0003-3F4F-45FC-9CB1-E57084703349}" srcId="{A0CD2AFB-A22E-4FC8-85BC-689D62A977D7}" destId="{65C63BFA-53EA-490F-9D66-B730E894B44B}" srcOrd="1" destOrd="0" parTransId="{2684E7B5-D472-4E3C-8413-7CC032C37D26}" sibTransId="{C6D161F9-BA5E-4DD1-AC91-3FD0CF716DD0}"/>
    <dgm:cxn modelId="{60B70E5B-B591-4DF1-8CBA-E037BDB83649}" srcId="{A0CD2AFB-A22E-4FC8-85BC-689D62A977D7}" destId="{4AB6A351-3987-4F33-B8C6-10A3CB4AB157}" srcOrd="0" destOrd="0" parTransId="{24D700D3-92D8-4314-ADF1-DEE7F405A2AE}" sibTransId="{61B00B89-A7DA-424B-9436-83D9E7B9D714}"/>
    <dgm:cxn modelId="{50AE4C56-ECDD-4879-B142-A39805CA23C9}" srcId="{A0CD2AFB-A22E-4FC8-85BC-689D62A977D7}" destId="{42103A64-4992-468F-B5FC-EA2A4F301AB6}" srcOrd="2" destOrd="0" parTransId="{C40377E1-1B31-43B9-81BA-1BA9FE9BFB56}" sibTransId="{A72AB634-C50A-495C-B578-0E7F871F73F1}"/>
    <dgm:cxn modelId="{521ECF27-FA98-4774-BCB6-38D8CF467FA6}" type="presOf" srcId="{AE75939B-18B8-4F5E-891D-863189207AC4}" destId="{DA244A38-5F02-46A3-A49A-B479EC2522FA}" srcOrd="0" destOrd="0" presId="urn:microsoft.com/office/officeart/2005/8/layout/radial6"/>
    <dgm:cxn modelId="{F435D259-9011-4C4D-B9E3-5C5BE0E885EB}" type="presOf" srcId="{42103A64-4992-468F-B5FC-EA2A4F301AB6}" destId="{60566233-195F-4889-BD19-19996BD37C17}" srcOrd="0" destOrd="0" presId="urn:microsoft.com/office/officeart/2005/8/layout/radial6"/>
    <dgm:cxn modelId="{94E169E8-7718-47E9-8FF6-3224F8FB16C4}" type="presOf" srcId="{A0CD2AFB-A22E-4FC8-85BC-689D62A977D7}" destId="{5759E13D-5EB6-4A00-ADA8-E92528CDFA02}" srcOrd="0" destOrd="0" presId="urn:microsoft.com/office/officeart/2005/8/layout/radial6"/>
    <dgm:cxn modelId="{588E68FF-E87F-47FC-9653-A6F6A90F1D4E}" type="presOf" srcId="{61B00B89-A7DA-424B-9436-83D9E7B9D714}" destId="{08124317-06DE-4EBF-996E-03D85A3E1766}" srcOrd="0" destOrd="0" presId="urn:microsoft.com/office/officeart/2005/8/layout/radial6"/>
    <dgm:cxn modelId="{D779BF6F-7967-47A1-AC95-0A5F2E7346FD}" type="presOf" srcId="{4D1760CE-48B5-4219-BAA0-6C7E8848BF3C}" destId="{45E47EB2-9BCB-429F-BEF2-DD83E8CE71D5}" srcOrd="0" destOrd="0" presId="urn:microsoft.com/office/officeart/2005/8/layout/radial6"/>
    <dgm:cxn modelId="{F8584351-C6E1-4690-AE1D-6301F3558E47}" type="presParOf" srcId="{DA244A38-5F02-46A3-A49A-B479EC2522FA}" destId="{5759E13D-5EB6-4A00-ADA8-E92528CDFA02}" srcOrd="0" destOrd="0" presId="urn:microsoft.com/office/officeart/2005/8/layout/radial6"/>
    <dgm:cxn modelId="{BD128D98-C671-4CA6-8E66-9E2640350B03}" type="presParOf" srcId="{DA244A38-5F02-46A3-A49A-B479EC2522FA}" destId="{D6C42909-7B2B-43EA-9273-EA51FEB04CA8}" srcOrd="1" destOrd="0" presId="urn:microsoft.com/office/officeart/2005/8/layout/radial6"/>
    <dgm:cxn modelId="{F054715C-033B-4E37-A81B-90F67416B7D6}" type="presParOf" srcId="{DA244A38-5F02-46A3-A49A-B479EC2522FA}" destId="{13C9E1B6-526E-4FBA-A389-10ACB746B5E9}" srcOrd="2" destOrd="0" presId="urn:microsoft.com/office/officeart/2005/8/layout/radial6"/>
    <dgm:cxn modelId="{25B95150-5CA3-4144-9F64-F0E4C92DE612}" type="presParOf" srcId="{DA244A38-5F02-46A3-A49A-B479EC2522FA}" destId="{08124317-06DE-4EBF-996E-03D85A3E1766}" srcOrd="3" destOrd="0" presId="urn:microsoft.com/office/officeart/2005/8/layout/radial6"/>
    <dgm:cxn modelId="{1F3B1B1D-5313-46CE-B538-F5F7620EC11F}" type="presParOf" srcId="{DA244A38-5F02-46A3-A49A-B479EC2522FA}" destId="{3F7C62D8-A20D-42ED-A177-6A8D79CF4BAC}" srcOrd="4" destOrd="0" presId="urn:microsoft.com/office/officeart/2005/8/layout/radial6"/>
    <dgm:cxn modelId="{94AE50B1-083C-41AD-867E-8A920C231776}" type="presParOf" srcId="{DA244A38-5F02-46A3-A49A-B479EC2522FA}" destId="{BFB8C919-DF80-47C5-8FDD-DC326E324D20}" srcOrd="5" destOrd="0" presId="urn:microsoft.com/office/officeart/2005/8/layout/radial6"/>
    <dgm:cxn modelId="{DCA70229-1A1D-4586-9BEC-918C3BC00919}" type="presParOf" srcId="{DA244A38-5F02-46A3-A49A-B479EC2522FA}" destId="{B82B6820-ECEB-4346-8480-947E50165FB7}" srcOrd="6" destOrd="0" presId="urn:microsoft.com/office/officeart/2005/8/layout/radial6"/>
    <dgm:cxn modelId="{35416019-D4EC-427A-B415-D1A13AEB794B}" type="presParOf" srcId="{DA244A38-5F02-46A3-A49A-B479EC2522FA}" destId="{60566233-195F-4889-BD19-19996BD37C17}" srcOrd="7" destOrd="0" presId="urn:microsoft.com/office/officeart/2005/8/layout/radial6"/>
    <dgm:cxn modelId="{F095DD3B-1628-4EA9-8E80-9F1E96543ED4}" type="presParOf" srcId="{DA244A38-5F02-46A3-A49A-B479EC2522FA}" destId="{48AAB520-3460-40E6-B5A4-4C1B2EEDFB00}" srcOrd="8" destOrd="0" presId="urn:microsoft.com/office/officeart/2005/8/layout/radial6"/>
    <dgm:cxn modelId="{E743602A-1722-4A33-9324-E18559C3F32E}" type="presParOf" srcId="{DA244A38-5F02-46A3-A49A-B479EC2522FA}" destId="{757C1CA9-A33D-436B-BE48-9822B30F6C6F}" srcOrd="9" destOrd="0" presId="urn:microsoft.com/office/officeart/2005/8/layout/radial6"/>
    <dgm:cxn modelId="{1F7E973F-0E8D-4704-83DF-BEBAA46C443A}" type="presParOf" srcId="{DA244A38-5F02-46A3-A49A-B479EC2522FA}" destId="{45E47EB2-9BCB-429F-BEF2-DD83E8CE71D5}" srcOrd="10" destOrd="0" presId="urn:microsoft.com/office/officeart/2005/8/layout/radial6"/>
    <dgm:cxn modelId="{9FA28030-24AC-413D-8F4A-A258983FE175}" type="presParOf" srcId="{DA244A38-5F02-46A3-A49A-B479EC2522FA}" destId="{F9F2B443-71AC-40F8-A8B8-17AA9ABC1DE0}" srcOrd="11" destOrd="0" presId="urn:microsoft.com/office/officeart/2005/8/layout/radial6"/>
    <dgm:cxn modelId="{39E1CC46-F59D-4C8D-B7C1-C3ECC069A833}" type="presParOf" srcId="{DA244A38-5F02-46A3-A49A-B479EC2522FA}" destId="{E324486B-F484-45C8-B47F-93181080F8A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E75939B-18B8-4F5E-891D-863189207AC4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0CD2AFB-A22E-4FC8-85BC-689D62A977D7}">
      <dgm:prSet phldrT="[Testo]" custT="1"/>
      <dgm:spPr>
        <a:solidFill>
          <a:srgbClr val="002060"/>
        </a:solidFill>
      </dgm:spPr>
      <dgm:t>
        <a:bodyPr/>
        <a:lstStyle/>
        <a:p>
          <a:r>
            <a: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DIDATTICA</a:t>
          </a:r>
          <a:endParaRPr lang="it-IT" sz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8A7C914-8A4A-4A2B-BD9D-B9AC256C4ADB}" type="parTrans" cxnId="{D0F2304C-020A-4B95-B8D5-63D2FC28F53C}">
      <dgm:prSet/>
      <dgm:spPr/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AF02210-3A5A-45BD-91DE-E765DEFAA3A2}" type="sibTrans" cxnId="{D0F2304C-020A-4B95-B8D5-63D2FC28F53C}">
      <dgm:prSet/>
      <dgm:spPr/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AB6A351-3987-4F33-B8C6-10A3CB4AB157}">
      <dgm:prSet phldrT="[Testo]" custT="1"/>
      <dgm:spPr/>
      <dgm:t>
        <a:bodyPr/>
        <a:lstStyle/>
        <a:p>
          <a:r>
            <a: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PLAN</a:t>
          </a:r>
          <a:endParaRPr lang="it-IT" sz="14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4D700D3-92D8-4314-ADF1-DEE7F405A2AE}" type="parTrans" cxnId="{60B70E5B-B591-4DF1-8CBA-E037BDB83649}">
      <dgm:prSet/>
      <dgm:spPr/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1B00B89-A7DA-424B-9436-83D9E7B9D714}" type="sibTrans" cxnId="{60B70E5B-B591-4DF1-8CBA-E037BDB83649}">
      <dgm:prSet/>
      <dgm:spPr>
        <a:solidFill>
          <a:srgbClr val="F37B39"/>
        </a:solidFill>
      </dgm:spPr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5C63BFA-53EA-490F-9D66-B730E894B44B}">
      <dgm:prSet phldrT="[Testo]" custT="1"/>
      <dgm:spPr/>
      <dgm:t>
        <a:bodyPr/>
        <a:lstStyle/>
        <a:p>
          <a:r>
            <a: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DO</a:t>
          </a:r>
          <a:endParaRPr lang="it-IT" sz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684E7B5-D472-4E3C-8413-7CC032C37D26}" type="parTrans" cxnId="{FA6C0003-3F4F-45FC-9CB1-E57084703349}">
      <dgm:prSet/>
      <dgm:spPr/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6D161F9-BA5E-4DD1-AC91-3FD0CF716DD0}" type="sibTrans" cxnId="{FA6C0003-3F4F-45FC-9CB1-E57084703349}">
      <dgm:prSet/>
      <dgm:spPr>
        <a:solidFill>
          <a:srgbClr val="F37B39"/>
        </a:solidFill>
      </dgm:spPr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2103A64-4992-468F-B5FC-EA2A4F301AB6}">
      <dgm:prSet phldrT="[Testo]" custT="1"/>
      <dgm:spPr/>
      <dgm:t>
        <a:bodyPr/>
        <a:lstStyle/>
        <a:p>
          <a:r>
            <a: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CHECK</a:t>
          </a:r>
          <a:endParaRPr lang="it-IT" sz="15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40377E1-1B31-43B9-81BA-1BA9FE9BFB56}" type="parTrans" cxnId="{50AE4C56-ECDD-4879-B142-A39805CA23C9}">
      <dgm:prSet/>
      <dgm:spPr/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72AB634-C50A-495C-B578-0E7F871F73F1}" type="sibTrans" cxnId="{50AE4C56-ECDD-4879-B142-A39805CA23C9}">
      <dgm:prSet/>
      <dgm:spPr>
        <a:solidFill>
          <a:srgbClr val="F37B39"/>
        </a:solidFill>
      </dgm:spPr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D1760CE-48B5-4219-BAA0-6C7E8848BF3C}">
      <dgm:prSet phldrT="[Testo]" custT="1"/>
      <dgm:spPr/>
      <dgm:t>
        <a:bodyPr/>
        <a:lstStyle/>
        <a:p>
          <a:r>
            <a: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ACT</a:t>
          </a:r>
          <a:endParaRPr lang="it-IT" sz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52B4645-3BCB-4074-9529-2ECDDB420B9F}" type="parTrans" cxnId="{3839809E-2E8D-4934-87C4-87BF47CA2926}">
      <dgm:prSet/>
      <dgm:spPr/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829C813-428E-44F4-B96B-B537D0D4B783}" type="sibTrans" cxnId="{3839809E-2E8D-4934-87C4-87BF47CA2926}">
      <dgm:prSet/>
      <dgm:spPr>
        <a:solidFill>
          <a:srgbClr val="F37B39"/>
        </a:solidFill>
      </dgm:spPr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A244A38-5F02-46A3-A49A-B479EC2522FA}" type="pres">
      <dgm:prSet presAssocID="{AE75939B-18B8-4F5E-891D-863189207AC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759E13D-5EB6-4A00-ADA8-E92528CDFA02}" type="pres">
      <dgm:prSet presAssocID="{A0CD2AFB-A22E-4FC8-85BC-689D62A977D7}" presName="centerShape" presStyleLbl="node0" presStyleIdx="0" presStyleCnt="1"/>
      <dgm:spPr/>
      <dgm:t>
        <a:bodyPr/>
        <a:lstStyle/>
        <a:p>
          <a:endParaRPr lang="it-IT"/>
        </a:p>
      </dgm:t>
    </dgm:pt>
    <dgm:pt modelId="{D6C42909-7B2B-43EA-9273-EA51FEB04CA8}" type="pres">
      <dgm:prSet presAssocID="{4AB6A351-3987-4F33-B8C6-10A3CB4AB15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3C9E1B6-526E-4FBA-A389-10ACB746B5E9}" type="pres">
      <dgm:prSet presAssocID="{4AB6A351-3987-4F33-B8C6-10A3CB4AB157}" presName="dummy" presStyleCnt="0"/>
      <dgm:spPr/>
    </dgm:pt>
    <dgm:pt modelId="{08124317-06DE-4EBF-996E-03D85A3E1766}" type="pres">
      <dgm:prSet presAssocID="{61B00B89-A7DA-424B-9436-83D9E7B9D714}" presName="sibTrans" presStyleLbl="sibTrans2D1" presStyleIdx="0" presStyleCnt="4"/>
      <dgm:spPr/>
      <dgm:t>
        <a:bodyPr/>
        <a:lstStyle/>
        <a:p>
          <a:endParaRPr lang="it-IT"/>
        </a:p>
      </dgm:t>
    </dgm:pt>
    <dgm:pt modelId="{3F7C62D8-A20D-42ED-A177-6A8D79CF4BAC}" type="pres">
      <dgm:prSet presAssocID="{65C63BFA-53EA-490F-9D66-B730E894B44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FB8C919-DF80-47C5-8FDD-DC326E324D20}" type="pres">
      <dgm:prSet presAssocID="{65C63BFA-53EA-490F-9D66-B730E894B44B}" presName="dummy" presStyleCnt="0"/>
      <dgm:spPr/>
    </dgm:pt>
    <dgm:pt modelId="{B82B6820-ECEB-4346-8480-947E50165FB7}" type="pres">
      <dgm:prSet presAssocID="{C6D161F9-BA5E-4DD1-AC91-3FD0CF716DD0}" presName="sibTrans" presStyleLbl="sibTrans2D1" presStyleIdx="1" presStyleCnt="4"/>
      <dgm:spPr/>
      <dgm:t>
        <a:bodyPr/>
        <a:lstStyle/>
        <a:p>
          <a:endParaRPr lang="it-IT"/>
        </a:p>
      </dgm:t>
    </dgm:pt>
    <dgm:pt modelId="{60566233-195F-4889-BD19-19996BD37C17}" type="pres">
      <dgm:prSet presAssocID="{42103A64-4992-468F-B5FC-EA2A4F301AB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8AAB520-3460-40E6-B5A4-4C1B2EEDFB00}" type="pres">
      <dgm:prSet presAssocID="{42103A64-4992-468F-B5FC-EA2A4F301AB6}" presName="dummy" presStyleCnt="0"/>
      <dgm:spPr/>
    </dgm:pt>
    <dgm:pt modelId="{757C1CA9-A33D-436B-BE48-9822B30F6C6F}" type="pres">
      <dgm:prSet presAssocID="{A72AB634-C50A-495C-B578-0E7F871F73F1}" presName="sibTrans" presStyleLbl="sibTrans2D1" presStyleIdx="2" presStyleCnt="4"/>
      <dgm:spPr/>
      <dgm:t>
        <a:bodyPr/>
        <a:lstStyle/>
        <a:p>
          <a:endParaRPr lang="it-IT"/>
        </a:p>
      </dgm:t>
    </dgm:pt>
    <dgm:pt modelId="{45E47EB2-9BCB-429F-BEF2-DD83E8CE71D5}" type="pres">
      <dgm:prSet presAssocID="{4D1760CE-48B5-4219-BAA0-6C7E8848BF3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9F2B443-71AC-40F8-A8B8-17AA9ABC1DE0}" type="pres">
      <dgm:prSet presAssocID="{4D1760CE-48B5-4219-BAA0-6C7E8848BF3C}" presName="dummy" presStyleCnt="0"/>
      <dgm:spPr/>
    </dgm:pt>
    <dgm:pt modelId="{E324486B-F484-45C8-B47F-93181080F8A8}" type="pres">
      <dgm:prSet presAssocID="{F829C813-428E-44F4-B96B-B537D0D4B783}" presName="sibTrans" presStyleLbl="sibTrans2D1" presStyleIdx="3" presStyleCnt="4"/>
      <dgm:spPr/>
      <dgm:t>
        <a:bodyPr/>
        <a:lstStyle/>
        <a:p>
          <a:endParaRPr lang="it-IT"/>
        </a:p>
      </dgm:t>
    </dgm:pt>
  </dgm:ptLst>
  <dgm:cxnLst>
    <dgm:cxn modelId="{4602F83F-028A-43D1-AD3A-70641550DB6E}" type="presOf" srcId="{C6D161F9-BA5E-4DD1-AC91-3FD0CF716DD0}" destId="{B82B6820-ECEB-4346-8480-947E50165FB7}" srcOrd="0" destOrd="0" presId="urn:microsoft.com/office/officeart/2005/8/layout/radial6"/>
    <dgm:cxn modelId="{D0F2304C-020A-4B95-B8D5-63D2FC28F53C}" srcId="{AE75939B-18B8-4F5E-891D-863189207AC4}" destId="{A0CD2AFB-A22E-4FC8-85BC-689D62A977D7}" srcOrd="0" destOrd="0" parTransId="{68A7C914-8A4A-4A2B-BD9D-B9AC256C4ADB}" sibTransId="{6AF02210-3A5A-45BD-91DE-E765DEFAA3A2}"/>
    <dgm:cxn modelId="{2F2A2B09-0881-482E-B835-93DB263DE214}" type="presOf" srcId="{F829C813-428E-44F4-B96B-B537D0D4B783}" destId="{E324486B-F484-45C8-B47F-93181080F8A8}" srcOrd="0" destOrd="0" presId="urn:microsoft.com/office/officeart/2005/8/layout/radial6"/>
    <dgm:cxn modelId="{14F5B825-B6FC-4D01-99B9-22B1DCBADDAC}" type="presOf" srcId="{A72AB634-C50A-495C-B578-0E7F871F73F1}" destId="{757C1CA9-A33D-436B-BE48-9822B30F6C6F}" srcOrd="0" destOrd="0" presId="urn:microsoft.com/office/officeart/2005/8/layout/radial6"/>
    <dgm:cxn modelId="{5B2280B3-1BFB-4536-AFFF-4EE206B9E644}" type="presOf" srcId="{65C63BFA-53EA-490F-9D66-B730E894B44B}" destId="{3F7C62D8-A20D-42ED-A177-6A8D79CF4BAC}" srcOrd="0" destOrd="0" presId="urn:microsoft.com/office/officeart/2005/8/layout/radial6"/>
    <dgm:cxn modelId="{B2B7E63A-AE8B-4FA0-838E-D133316B47FB}" type="presOf" srcId="{4AB6A351-3987-4F33-B8C6-10A3CB4AB157}" destId="{D6C42909-7B2B-43EA-9273-EA51FEB04CA8}" srcOrd="0" destOrd="0" presId="urn:microsoft.com/office/officeart/2005/8/layout/radial6"/>
    <dgm:cxn modelId="{3839809E-2E8D-4934-87C4-87BF47CA2926}" srcId="{A0CD2AFB-A22E-4FC8-85BC-689D62A977D7}" destId="{4D1760CE-48B5-4219-BAA0-6C7E8848BF3C}" srcOrd="3" destOrd="0" parTransId="{A52B4645-3BCB-4074-9529-2ECDDB420B9F}" sibTransId="{F829C813-428E-44F4-B96B-B537D0D4B783}"/>
    <dgm:cxn modelId="{FA6C0003-3F4F-45FC-9CB1-E57084703349}" srcId="{A0CD2AFB-A22E-4FC8-85BC-689D62A977D7}" destId="{65C63BFA-53EA-490F-9D66-B730E894B44B}" srcOrd="1" destOrd="0" parTransId="{2684E7B5-D472-4E3C-8413-7CC032C37D26}" sibTransId="{C6D161F9-BA5E-4DD1-AC91-3FD0CF716DD0}"/>
    <dgm:cxn modelId="{60B70E5B-B591-4DF1-8CBA-E037BDB83649}" srcId="{A0CD2AFB-A22E-4FC8-85BC-689D62A977D7}" destId="{4AB6A351-3987-4F33-B8C6-10A3CB4AB157}" srcOrd="0" destOrd="0" parTransId="{24D700D3-92D8-4314-ADF1-DEE7F405A2AE}" sibTransId="{61B00B89-A7DA-424B-9436-83D9E7B9D714}"/>
    <dgm:cxn modelId="{50AE4C56-ECDD-4879-B142-A39805CA23C9}" srcId="{A0CD2AFB-A22E-4FC8-85BC-689D62A977D7}" destId="{42103A64-4992-468F-B5FC-EA2A4F301AB6}" srcOrd="2" destOrd="0" parTransId="{C40377E1-1B31-43B9-81BA-1BA9FE9BFB56}" sibTransId="{A72AB634-C50A-495C-B578-0E7F871F73F1}"/>
    <dgm:cxn modelId="{521ECF27-FA98-4774-BCB6-38D8CF467FA6}" type="presOf" srcId="{AE75939B-18B8-4F5E-891D-863189207AC4}" destId="{DA244A38-5F02-46A3-A49A-B479EC2522FA}" srcOrd="0" destOrd="0" presId="urn:microsoft.com/office/officeart/2005/8/layout/radial6"/>
    <dgm:cxn modelId="{F435D259-9011-4C4D-B9E3-5C5BE0E885EB}" type="presOf" srcId="{42103A64-4992-468F-B5FC-EA2A4F301AB6}" destId="{60566233-195F-4889-BD19-19996BD37C17}" srcOrd="0" destOrd="0" presId="urn:microsoft.com/office/officeart/2005/8/layout/radial6"/>
    <dgm:cxn modelId="{94E169E8-7718-47E9-8FF6-3224F8FB16C4}" type="presOf" srcId="{A0CD2AFB-A22E-4FC8-85BC-689D62A977D7}" destId="{5759E13D-5EB6-4A00-ADA8-E92528CDFA02}" srcOrd="0" destOrd="0" presId="urn:microsoft.com/office/officeart/2005/8/layout/radial6"/>
    <dgm:cxn modelId="{588E68FF-E87F-47FC-9653-A6F6A90F1D4E}" type="presOf" srcId="{61B00B89-A7DA-424B-9436-83D9E7B9D714}" destId="{08124317-06DE-4EBF-996E-03D85A3E1766}" srcOrd="0" destOrd="0" presId="urn:microsoft.com/office/officeart/2005/8/layout/radial6"/>
    <dgm:cxn modelId="{D779BF6F-7967-47A1-AC95-0A5F2E7346FD}" type="presOf" srcId="{4D1760CE-48B5-4219-BAA0-6C7E8848BF3C}" destId="{45E47EB2-9BCB-429F-BEF2-DD83E8CE71D5}" srcOrd="0" destOrd="0" presId="urn:microsoft.com/office/officeart/2005/8/layout/radial6"/>
    <dgm:cxn modelId="{F8584351-C6E1-4690-AE1D-6301F3558E47}" type="presParOf" srcId="{DA244A38-5F02-46A3-A49A-B479EC2522FA}" destId="{5759E13D-5EB6-4A00-ADA8-E92528CDFA02}" srcOrd="0" destOrd="0" presId="urn:microsoft.com/office/officeart/2005/8/layout/radial6"/>
    <dgm:cxn modelId="{BD128D98-C671-4CA6-8E66-9E2640350B03}" type="presParOf" srcId="{DA244A38-5F02-46A3-A49A-B479EC2522FA}" destId="{D6C42909-7B2B-43EA-9273-EA51FEB04CA8}" srcOrd="1" destOrd="0" presId="urn:microsoft.com/office/officeart/2005/8/layout/radial6"/>
    <dgm:cxn modelId="{F054715C-033B-4E37-A81B-90F67416B7D6}" type="presParOf" srcId="{DA244A38-5F02-46A3-A49A-B479EC2522FA}" destId="{13C9E1B6-526E-4FBA-A389-10ACB746B5E9}" srcOrd="2" destOrd="0" presId="urn:microsoft.com/office/officeart/2005/8/layout/radial6"/>
    <dgm:cxn modelId="{25B95150-5CA3-4144-9F64-F0E4C92DE612}" type="presParOf" srcId="{DA244A38-5F02-46A3-A49A-B479EC2522FA}" destId="{08124317-06DE-4EBF-996E-03D85A3E1766}" srcOrd="3" destOrd="0" presId="urn:microsoft.com/office/officeart/2005/8/layout/radial6"/>
    <dgm:cxn modelId="{1F3B1B1D-5313-46CE-B538-F5F7620EC11F}" type="presParOf" srcId="{DA244A38-5F02-46A3-A49A-B479EC2522FA}" destId="{3F7C62D8-A20D-42ED-A177-6A8D79CF4BAC}" srcOrd="4" destOrd="0" presId="urn:microsoft.com/office/officeart/2005/8/layout/radial6"/>
    <dgm:cxn modelId="{94AE50B1-083C-41AD-867E-8A920C231776}" type="presParOf" srcId="{DA244A38-5F02-46A3-A49A-B479EC2522FA}" destId="{BFB8C919-DF80-47C5-8FDD-DC326E324D20}" srcOrd="5" destOrd="0" presId="urn:microsoft.com/office/officeart/2005/8/layout/radial6"/>
    <dgm:cxn modelId="{DCA70229-1A1D-4586-9BEC-918C3BC00919}" type="presParOf" srcId="{DA244A38-5F02-46A3-A49A-B479EC2522FA}" destId="{B82B6820-ECEB-4346-8480-947E50165FB7}" srcOrd="6" destOrd="0" presId="urn:microsoft.com/office/officeart/2005/8/layout/radial6"/>
    <dgm:cxn modelId="{35416019-D4EC-427A-B415-D1A13AEB794B}" type="presParOf" srcId="{DA244A38-5F02-46A3-A49A-B479EC2522FA}" destId="{60566233-195F-4889-BD19-19996BD37C17}" srcOrd="7" destOrd="0" presId="urn:microsoft.com/office/officeart/2005/8/layout/radial6"/>
    <dgm:cxn modelId="{F095DD3B-1628-4EA9-8E80-9F1E96543ED4}" type="presParOf" srcId="{DA244A38-5F02-46A3-A49A-B479EC2522FA}" destId="{48AAB520-3460-40E6-B5A4-4C1B2EEDFB00}" srcOrd="8" destOrd="0" presId="urn:microsoft.com/office/officeart/2005/8/layout/radial6"/>
    <dgm:cxn modelId="{E743602A-1722-4A33-9324-E18559C3F32E}" type="presParOf" srcId="{DA244A38-5F02-46A3-A49A-B479EC2522FA}" destId="{757C1CA9-A33D-436B-BE48-9822B30F6C6F}" srcOrd="9" destOrd="0" presId="urn:microsoft.com/office/officeart/2005/8/layout/radial6"/>
    <dgm:cxn modelId="{1F7E973F-0E8D-4704-83DF-BEBAA46C443A}" type="presParOf" srcId="{DA244A38-5F02-46A3-A49A-B479EC2522FA}" destId="{45E47EB2-9BCB-429F-BEF2-DD83E8CE71D5}" srcOrd="10" destOrd="0" presId="urn:microsoft.com/office/officeart/2005/8/layout/radial6"/>
    <dgm:cxn modelId="{9FA28030-24AC-413D-8F4A-A258983FE175}" type="presParOf" srcId="{DA244A38-5F02-46A3-A49A-B479EC2522FA}" destId="{F9F2B443-71AC-40F8-A8B8-17AA9ABC1DE0}" srcOrd="11" destOrd="0" presId="urn:microsoft.com/office/officeart/2005/8/layout/radial6"/>
    <dgm:cxn modelId="{39E1CC46-F59D-4C8D-B7C1-C3ECC069A833}" type="presParOf" srcId="{DA244A38-5F02-46A3-A49A-B479EC2522FA}" destId="{E324486B-F484-45C8-B47F-93181080F8A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E75939B-18B8-4F5E-891D-863189207AC4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0CD2AFB-A22E-4FC8-85BC-689D62A977D7}">
      <dgm:prSet phldrT="[Testo]" custT="1"/>
      <dgm:spPr>
        <a:solidFill>
          <a:srgbClr val="002060"/>
        </a:solidFill>
      </dgm:spPr>
      <dgm:t>
        <a:bodyPr/>
        <a:lstStyle/>
        <a:p>
          <a:r>
            <a: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RICERCA e TERZA MISSIONE</a:t>
          </a:r>
          <a:endParaRPr lang="it-IT" sz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8A7C914-8A4A-4A2B-BD9D-B9AC256C4ADB}" type="parTrans" cxnId="{D0F2304C-020A-4B95-B8D5-63D2FC28F53C}">
      <dgm:prSet/>
      <dgm:spPr/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AF02210-3A5A-45BD-91DE-E765DEFAA3A2}" type="sibTrans" cxnId="{D0F2304C-020A-4B95-B8D5-63D2FC28F53C}">
      <dgm:prSet/>
      <dgm:spPr/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AB6A351-3987-4F33-B8C6-10A3CB4AB157}">
      <dgm:prSet phldrT="[Testo]" custT="1"/>
      <dgm:spPr/>
      <dgm:t>
        <a:bodyPr/>
        <a:lstStyle/>
        <a:p>
          <a:r>
            <a: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PLAN</a:t>
          </a:r>
          <a:endParaRPr lang="it-IT" sz="14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4D700D3-92D8-4314-ADF1-DEE7F405A2AE}" type="parTrans" cxnId="{60B70E5B-B591-4DF1-8CBA-E037BDB83649}">
      <dgm:prSet/>
      <dgm:spPr/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1B00B89-A7DA-424B-9436-83D9E7B9D714}" type="sibTrans" cxnId="{60B70E5B-B591-4DF1-8CBA-E037BDB83649}">
      <dgm:prSet/>
      <dgm:spPr>
        <a:solidFill>
          <a:srgbClr val="F37B39"/>
        </a:solidFill>
      </dgm:spPr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5C63BFA-53EA-490F-9D66-B730E894B44B}">
      <dgm:prSet phldrT="[Testo]" custT="1"/>
      <dgm:spPr/>
      <dgm:t>
        <a:bodyPr/>
        <a:lstStyle/>
        <a:p>
          <a:r>
            <a: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DO</a:t>
          </a:r>
          <a:endParaRPr lang="it-IT" sz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684E7B5-D472-4E3C-8413-7CC032C37D26}" type="parTrans" cxnId="{FA6C0003-3F4F-45FC-9CB1-E57084703349}">
      <dgm:prSet/>
      <dgm:spPr/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6D161F9-BA5E-4DD1-AC91-3FD0CF716DD0}" type="sibTrans" cxnId="{FA6C0003-3F4F-45FC-9CB1-E57084703349}">
      <dgm:prSet/>
      <dgm:spPr>
        <a:solidFill>
          <a:srgbClr val="F37B39"/>
        </a:solidFill>
      </dgm:spPr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2103A64-4992-468F-B5FC-EA2A4F301AB6}">
      <dgm:prSet phldrT="[Testo]" custT="1"/>
      <dgm:spPr/>
      <dgm:t>
        <a:bodyPr/>
        <a:lstStyle/>
        <a:p>
          <a:r>
            <a: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CHECK</a:t>
          </a:r>
          <a:endParaRPr lang="it-IT" sz="15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40377E1-1B31-43B9-81BA-1BA9FE9BFB56}" type="parTrans" cxnId="{50AE4C56-ECDD-4879-B142-A39805CA23C9}">
      <dgm:prSet/>
      <dgm:spPr/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72AB634-C50A-495C-B578-0E7F871F73F1}" type="sibTrans" cxnId="{50AE4C56-ECDD-4879-B142-A39805CA23C9}">
      <dgm:prSet/>
      <dgm:spPr>
        <a:solidFill>
          <a:srgbClr val="F37B39"/>
        </a:solidFill>
      </dgm:spPr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D1760CE-48B5-4219-BAA0-6C7E8848BF3C}">
      <dgm:prSet phldrT="[Testo]" custT="1"/>
      <dgm:spPr/>
      <dgm:t>
        <a:bodyPr/>
        <a:lstStyle/>
        <a:p>
          <a:r>
            <a: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ACT</a:t>
          </a:r>
          <a:endParaRPr lang="it-IT" sz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52B4645-3BCB-4074-9529-2ECDDB420B9F}" type="parTrans" cxnId="{3839809E-2E8D-4934-87C4-87BF47CA2926}">
      <dgm:prSet/>
      <dgm:spPr/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829C813-428E-44F4-B96B-B537D0D4B783}" type="sibTrans" cxnId="{3839809E-2E8D-4934-87C4-87BF47CA2926}">
      <dgm:prSet/>
      <dgm:spPr>
        <a:solidFill>
          <a:srgbClr val="F37B39"/>
        </a:solidFill>
      </dgm:spPr>
      <dgm:t>
        <a:bodyPr/>
        <a:lstStyle/>
        <a:p>
          <a:endParaRPr lang="it-IT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A244A38-5F02-46A3-A49A-B479EC2522FA}" type="pres">
      <dgm:prSet presAssocID="{AE75939B-18B8-4F5E-891D-863189207AC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759E13D-5EB6-4A00-ADA8-E92528CDFA02}" type="pres">
      <dgm:prSet presAssocID="{A0CD2AFB-A22E-4FC8-85BC-689D62A977D7}" presName="centerShape" presStyleLbl="node0" presStyleIdx="0" presStyleCnt="1"/>
      <dgm:spPr/>
      <dgm:t>
        <a:bodyPr/>
        <a:lstStyle/>
        <a:p>
          <a:endParaRPr lang="it-IT"/>
        </a:p>
      </dgm:t>
    </dgm:pt>
    <dgm:pt modelId="{D6C42909-7B2B-43EA-9273-EA51FEB04CA8}" type="pres">
      <dgm:prSet presAssocID="{4AB6A351-3987-4F33-B8C6-10A3CB4AB15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3C9E1B6-526E-4FBA-A389-10ACB746B5E9}" type="pres">
      <dgm:prSet presAssocID="{4AB6A351-3987-4F33-B8C6-10A3CB4AB157}" presName="dummy" presStyleCnt="0"/>
      <dgm:spPr/>
    </dgm:pt>
    <dgm:pt modelId="{08124317-06DE-4EBF-996E-03D85A3E1766}" type="pres">
      <dgm:prSet presAssocID="{61B00B89-A7DA-424B-9436-83D9E7B9D714}" presName="sibTrans" presStyleLbl="sibTrans2D1" presStyleIdx="0" presStyleCnt="4"/>
      <dgm:spPr/>
      <dgm:t>
        <a:bodyPr/>
        <a:lstStyle/>
        <a:p>
          <a:endParaRPr lang="it-IT"/>
        </a:p>
      </dgm:t>
    </dgm:pt>
    <dgm:pt modelId="{3F7C62D8-A20D-42ED-A177-6A8D79CF4BAC}" type="pres">
      <dgm:prSet presAssocID="{65C63BFA-53EA-490F-9D66-B730E894B44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FB8C919-DF80-47C5-8FDD-DC326E324D20}" type="pres">
      <dgm:prSet presAssocID="{65C63BFA-53EA-490F-9D66-B730E894B44B}" presName="dummy" presStyleCnt="0"/>
      <dgm:spPr/>
    </dgm:pt>
    <dgm:pt modelId="{B82B6820-ECEB-4346-8480-947E50165FB7}" type="pres">
      <dgm:prSet presAssocID="{C6D161F9-BA5E-4DD1-AC91-3FD0CF716DD0}" presName="sibTrans" presStyleLbl="sibTrans2D1" presStyleIdx="1" presStyleCnt="4"/>
      <dgm:spPr/>
      <dgm:t>
        <a:bodyPr/>
        <a:lstStyle/>
        <a:p>
          <a:endParaRPr lang="it-IT"/>
        </a:p>
      </dgm:t>
    </dgm:pt>
    <dgm:pt modelId="{60566233-195F-4889-BD19-19996BD37C17}" type="pres">
      <dgm:prSet presAssocID="{42103A64-4992-468F-B5FC-EA2A4F301AB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8AAB520-3460-40E6-B5A4-4C1B2EEDFB00}" type="pres">
      <dgm:prSet presAssocID="{42103A64-4992-468F-B5FC-EA2A4F301AB6}" presName="dummy" presStyleCnt="0"/>
      <dgm:spPr/>
    </dgm:pt>
    <dgm:pt modelId="{757C1CA9-A33D-436B-BE48-9822B30F6C6F}" type="pres">
      <dgm:prSet presAssocID="{A72AB634-C50A-495C-B578-0E7F871F73F1}" presName="sibTrans" presStyleLbl="sibTrans2D1" presStyleIdx="2" presStyleCnt="4"/>
      <dgm:spPr/>
      <dgm:t>
        <a:bodyPr/>
        <a:lstStyle/>
        <a:p>
          <a:endParaRPr lang="it-IT"/>
        </a:p>
      </dgm:t>
    </dgm:pt>
    <dgm:pt modelId="{45E47EB2-9BCB-429F-BEF2-DD83E8CE71D5}" type="pres">
      <dgm:prSet presAssocID="{4D1760CE-48B5-4219-BAA0-6C7E8848BF3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9F2B443-71AC-40F8-A8B8-17AA9ABC1DE0}" type="pres">
      <dgm:prSet presAssocID="{4D1760CE-48B5-4219-BAA0-6C7E8848BF3C}" presName="dummy" presStyleCnt="0"/>
      <dgm:spPr/>
    </dgm:pt>
    <dgm:pt modelId="{E324486B-F484-45C8-B47F-93181080F8A8}" type="pres">
      <dgm:prSet presAssocID="{F829C813-428E-44F4-B96B-B537D0D4B783}" presName="sibTrans" presStyleLbl="sibTrans2D1" presStyleIdx="3" presStyleCnt="4"/>
      <dgm:spPr/>
      <dgm:t>
        <a:bodyPr/>
        <a:lstStyle/>
        <a:p>
          <a:endParaRPr lang="it-IT"/>
        </a:p>
      </dgm:t>
    </dgm:pt>
  </dgm:ptLst>
  <dgm:cxnLst>
    <dgm:cxn modelId="{4602F83F-028A-43D1-AD3A-70641550DB6E}" type="presOf" srcId="{C6D161F9-BA5E-4DD1-AC91-3FD0CF716DD0}" destId="{B82B6820-ECEB-4346-8480-947E50165FB7}" srcOrd="0" destOrd="0" presId="urn:microsoft.com/office/officeart/2005/8/layout/radial6"/>
    <dgm:cxn modelId="{D0F2304C-020A-4B95-B8D5-63D2FC28F53C}" srcId="{AE75939B-18B8-4F5E-891D-863189207AC4}" destId="{A0CD2AFB-A22E-4FC8-85BC-689D62A977D7}" srcOrd="0" destOrd="0" parTransId="{68A7C914-8A4A-4A2B-BD9D-B9AC256C4ADB}" sibTransId="{6AF02210-3A5A-45BD-91DE-E765DEFAA3A2}"/>
    <dgm:cxn modelId="{2F2A2B09-0881-482E-B835-93DB263DE214}" type="presOf" srcId="{F829C813-428E-44F4-B96B-B537D0D4B783}" destId="{E324486B-F484-45C8-B47F-93181080F8A8}" srcOrd="0" destOrd="0" presId="urn:microsoft.com/office/officeart/2005/8/layout/radial6"/>
    <dgm:cxn modelId="{14F5B825-B6FC-4D01-99B9-22B1DCBADDAC}" type="presOf" srcId="{A72AB634-C50A-495C-B578-0E7F871F73F1}" destId="{757C1CA9-A33D-436B-BE48-9822B30F6C6F}" srcOrd="0" destOrd="0" presId="urn:microsoft.com/office/officeart/2005/8/layout/radial6"/>
    <dgm:cxn modelId="{5B2280B3-1BFB-4536-AFFF-4EE206B9E644}" type="presOf" srcId="{65C63BFA-53EA-490F-9D66-B730E894B44B}" destId="{3F7C62D8-A20D-42ED-A177-6A8D79CF4BAC}" srcOrd="0" destOrd="0" presId="urn:microsoft.com/office/officeart/2005/8/layout/radial6"/>
    <dgm:cxn modelId="{B2B7E63A-AE8B-4FA0-838E-D133316B47FB}" type="presOf" srcId="{4AB6A351-3987-4F33-B8C6-10A3CB4AB157}" destId="{D6C42909-7B2B-43EA-9273-EA51FEB04CA8}" srcOrd="0" destOrd="0" presId="urn:microsoft.com/office/officeart/2005/8/layout/radial6"/>
    <dgm:cxn modelId="{3839809E-2E8D-4934-87C4-87BF47CA2926}" srcId="{A0CD2AFB-A22E-4FC8-85BC-689D62A977D7}" destId="{4D1760CE-48B5-4219-BAA0-6C7E8848BF3C}" srcOrd="3" destOrd="0" parTransId="{A52B4645-3BCB-4074-9529-2ECDDB420B9F}" sibTransId="{F829C813-428E-44F4-B96B-B537D0D4B783}"/>
    <dgm:cxn modelId="{FA6C0003-3F4F-45FC-9CB1-E57084703349}" srcId="{A0CD2AFB-A22E-4FC8-85BC-689D62A977D7}" destId="{65C63BFA-53EA-490F-9D66-B730E894B44B}" srcOrd="1" destOrd="0" parTransId="{2684E7B5-D472-4E3C-8413-7CC032C37D26}" sibTransId="{C6D161F9-BA5E-4DD1-AC91-3FD0CF716DD0}"/>
    <dgm:cxn modelId="{60B70E5B-B591-4DF1-8CBA-E037BDB83649}" srcId="{A0CD2AFB-A22E-4FC8-85BC-689D62A977D7}" destId="{4AB6A351-3987-4F33-B8C6-10A3CB4AB157}" srcOrd="0" destOrd="0" parTransId="{24D700D3-92D8-4314-ADF1-DEE7F405A2AE}" sibTransId="{61B00B89-A7DA-424B-9436-83D9E7B9D714}"/>
    <dgm:cxn modelId="{50AE4C56-ECDD-4879-B142-A39805CA23C9}" srcId="{A0CD2AFB-A22E-4FC8-85BC-689D62A977D7}" destId="{42103A64-4992-468F-B5FC-EA2A4F301AB6}" srcOrd="2" destOrd="0" parTransId="{C40377E1-1B31-43B9-81BA-1BA9FE9BFB56}" sibTransId="{A72AB634-C50A-495C-B578-0E7F871F73F1}"/>
    <dgm:cxn modelId="{521ECF27-FA98-4774-BCB6-38D8CF467FA6}" type="presOf" srcId="{AE75939B-18B8-4F5E-891D-863189207AC4}" destId="{DA244A38-5F02-46A3-A49A-B479EC2522FA}" srcOrd="0" destOrd="0" presId="urn:microsoft.com/office/officeart/2005/8/layout/radial6"/>
    <dgm:cxn modelId="{F435D259-9011-4C4D-B9E3-5C5BE0E885EB}" type="presOf" srcId="{42103A64-4992-468F-B5FC-EA2A4F301AB6}" destId="{60566233-195F-4889-BD19-19996BD37C17}" srcOrd="0" destOrd="0" presId="urn:microsoft.com/office/officeart/2005/8/layout/radial6"/>
    <dgm:cxn modelId="{94E169E8-7718-47E9-8FF6-3224F8FB16C4}" type="presOf" srcId="{A0CD2AFB-A22E-4FC8-85BC-689D62A977D7}" destId="{5759E13D-5EB6-4A00-ADA8-E92528CDFA02}" srcOrd="0" destOrd="0" presId="urn:microsoft.com/office/officeart/2005/8/layout/radial6"/>
    <dgm:cxn modelId="{588E68FF-E87F-47FC-9653-A6F6A90F1D4E}" type="presOf" srcId="{61B00B89-A7DA-424B-9436-83D9E7B9D714}" destId="{08124317-06DE-4EBF-996E-03D85A3E1766}" srcOrd="0" destOrd="0" presId="urn:microsoft.com/office/officeart/2005/8/layout/radial6"/>
    <dgm:cxn modelId="{D779BF6F-7967-47A1-AC95-0A5F2E7346FD}" type="presOf" srcId="{4D1760CE-48B5-4219-BAA0-6C7E8848BF3C}" destId="{45E47EB2-9BCB-429F-BEF2-DD83E8CE71D5}" srcOrd="0" destOrd="0" presId="urn:microsoft.com/office/officeart/2005/8/layout/radial6"/>
    <dgm:cxn modelId="{F8584351-C6E1-4690-AE1D-6301F3558E47}" type="presParOf" srcId="{DA244A38-5F02-46A3-A49A-B479EC2522FA}" destId="{5759E13D-5EB6-4A00-ADA8-E92528CDFA02}" srcOrd="0" destOrd="0" presId="urn:microsoft.com/office/officeart/2005/8/layout/radial6"/>
    <dgm:cxn modelId="{BD128D98-C671-4CA6-8E66-9E2640350B03}" type="presParOf" srcId="{DA244A38-5F02-46A3-A49A-B479EC2522FA}" destId="{D6C42909-7B2B-43EA-9273-EA51FEB04CA8}" srcOrd="1" destOrd="0" presId="urn:microsoft.com/office/officeart/2005/8/layout/radial6"/>
    <dgm:cxn modelId="{F054715C-033B-4E37-A81B-90F67416B7D6}" type="presParOf" srcId="{DA244A38-5F02-46A3-A49A-B479EC2522FA}" destId="{13C9E1B6-526E-4FBA-A389-10ACB746B5E9}" srcOrd="2" destOrd="0" presId="urn:microsoft.com/office/officeart/2005/8/layout/radial6"/>
    <dgm:cxn modelId="{25B95150-5CA3-4144-9F64-F0E4C92DE612}" type="presParOf" srcId="{DA244A38-5F02-46A3-A49A-B479EC2522FA}" destId="{08124317-06DE-4EBF-996E-03D85A3E1766}" srcOrd="3" destOrd="0" presId="urn:microsoft.com/office/officeart/2005/8/layout/radial6"/>
    <dgm:cxn modelId="{1F3B1B1D-5313-46CE-B538-F5F7620EC11F}" type="presParOf" srcId="{DA244A38-5F02-46A3-A49A-B479EC2522FA}" destId="{3F7C62D8-A20D-42ED-A177-6A8D79CF4BAC}" srcOrd="4" destOrd="0" presId="urn:microsoft.com/office/officeart/2005/8/layout/radial6"/>
    <dgm:cxn modelId="{94AE50B1-083C-41AD-867E-8A920C231776}" type="presParOf" srcId="{DA244A38-5F02-46A3-A49A-B479EC2522FA}" destId="{BFB8C919-DF80-47C5-8FDD-DC326E324D20}" srcOrd="5" destOrd="0" presId="urn:microsoft.com/office/officeart/2005/8/layout/radial6"/>
    <dgm:cxn modelId="{DCA70229-1A1D-4586-9BEC-918C3BC00919}" type="presParOf" srcId="{DA244A38-5F02-46A3-A49A-B479EC2522FA}" destId="{B82B6820-ECEB-4346-8480-947E50165FB7}" srcOrd="6" destOrd="0" presId="urn:microsoft.com/office/officeart/2005/8/layout/radial6"/>
    <dgm:cxn modelId="{35416019-D4EC-427A-B415-D1A13AEB794B}" type="presParOf" srcId="{DA244A38-5F02-46A3-A49A-B479EC2522FA}" destId="{60566233-195F-4889-BD19-19996BD37C17}" srcOrd="7" destOrd="0" presId="urn:microsoft.com/office/officeart/2005/8/layout/radial6"/>
    <dgm:cxn modelId="{F095DD3B-1628-4EA9-8E80-9F1E96543ED4}" type="presParOf" srcId="{DA244A38-5F02-46A3-A49A-B479EC2522FA}" destId="{48AAB520-3460-40E6-B5A4-4C1B2EEDFB00}" srcOrd="8" destOrd="0" presId="urn:microsoft.com/office/officeart/2005/8/layout/radial6"/>
    <dgm:cxn modelId="{E743602A-1722-4A33-9324-E18559C3F32E}" type="presParOf" srcId="{DA244A38-5F02-46A3-A49A-B479EC2522FA}" destId="{757C1CA9-A33D-436B-BE48-9822B30F6C6F}" srcOrd="9" destOrd="0" presId="urn:microsoft.com/office/officeart/2005/8/layout/radial6"/>
    <dgm:cxn modelId="{1F7E973F-0E8D-4704-83DF-BEBAA46C443A}" type="presParOf" srcId="{DA244A38-5F02-46A3-A49A-B479EC2522FA}" destId="{45E47EB2-9BCB-429F-BEF2-DD83E8CE71D5}" srcOrd="10" destOrd="0" presId="urn:microsoft.com/office/officeart/2005/8/layout/radial6"/>
    <dgm:cxn modelId="{9FA28030-24AC-413D-8F4A-A258983FE175}" type="presParOf" srcId="{DA244A38-5F02-46A3-A49A-B479EC2522FA}" destId="{F9F2B443-71AC-40F8-A8B8-17AA9ABC1DE0}" srcOrd="11" destOrd="0" presId="urn:microsoft.com/office/officeart/2005/8/layout/radial6"/>
    <dgm:cxn modelId="{39E1CC46-F59D-4C8D-B7C1-C3ECC069A833}" type="presParOf" srcId="{DA244A38-5F02-46A3-A49A-B479EC2522FA}" destId="{E324486B-F484-45C8-B47F-93181080F8A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E75939B-18B8-4F5E-891D-863189207AC4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0CD2AFB-A22E-4FC8-85BC-689D62A977D7}">
      <dgm:prSet phldrT="[Testo]" custT="1"/>
      <dgm:spPr>
        <a:solidFill>
          <a:srgbClr val="002060"/>
        </a:solidFill>
      </dgm:spPr>
      <dgm:t>
        <a:bodyPr/>
        <a:lstStyle/>
        <a:p>
          <a:r>
            <a:rPr lang="en-US" sz="2200" dirty="0" err="1"/>
            <a:t>Scuola</a:t>
          </a:r>
          <a:r>
            <a:rPr lang="en-US" sz="2200" dirty="0"/>
            <a:t> IMT</a:t>
          </a:r>
          <a:endParaRPr lang="it-IT" sz="2200" dirty="0"/>
        </a:p>
      </dgm:t>
    </dgm:pt>
    <dgm:pt modelId="{68A7C914-8A4A-4A2B-BD9D-B9AC256C4ADB}" type="parTrans" cxnId="{D0F2304C-020A-4B95-B8D5-63D2FC28F53C}">
      <dgm:prSet/>
      <dgm:spPr/>
      <dgm:t>
        <a:bodyPr/>
        <a:lstStyle/>
        <a:p>
          <a:endParaRPr lang="it-IT"/>
        </a:p>
      </dgm:t>
    </dgm:pt>
    <dgm:pt modelId="{6AF02210-3A5A-45BD-91DE-E765DEFAA3A2}" type="sibTrans" cxnId="{D0F2304C-020A-4B95-B8D5-63D2FC28F53C}">
      <dgm:prSet/>
      <dgm:spPr/>
      <dgm:t>
        <a:bodyPr/>
        <a:lstStyle/>
        <a:p>
          <a:endParaRPr lang="it-IT"/>
        </a:p>
      </dgm:t>
    </dgm:pt>
    <dgm:pt modelId="{4AB6A351-3987-4F33-B8C6-10A3CB4AB157}">
      <dgm:prSet phldrT="[Testo]" custT="1"/>
      <dgm:spPr/>
      <dgm:t>
        <a:bodyPr/>
        <a:lstStyle/>
        <a:p>
          <a:r>
            <a:rPr lang="en-US" sz="1600" dirty="0"/>
            <a:t>PLAN</a:t>
          </a:r>
          <a:endParaRPr lang="it-IT" sz="1500" dirty="0"/>
        </a:p>
      </dgm:t>
    </dgm:pt>
    <dgm:pt modelId="{24D700D3-92D8-4314-ADF1-DEE7F405A2AE}" type="parTrans" cxnId="{60B70E5B-B591-4DF1-8CBA-E037BDB83649}">
      <dgm:prSet/>
      <dgm:spPr/>
      <dgm:t>
        <a:bodyPr/>
        <a:lstStyle/>
        <a:p>
          <a:endParaRPr lang="it-IT"/>
        </a:p>
      </dgm:t>
    </dgm:pt>
    <dgm:pt modelId="{61B00B89-A7DA-424B-9436-83D9E7B9D714}" type="sibTrans" cxnId="{60B70E5B-B591-4DF1-8CBA-E037BDB83649}">
      <dgm:prSet/>
      <dgm:spPr>
        <a:solidFill>
          <a:srgbClr val="F37B39"/>
        </a:solidFill>
      </dgm:spPr>
      <dgm:t>
        <a:bodyPr/>
        <a:lstStyle/>
        <a:p>
          <a:endParaRPr lang="it-IT"/>
        </a:p>
      </dgm:t>
    </dgm:pt>
    <dgm:pt modelId="{65C63BFA-53EA-490F-9D66-B730E894B44B}">
      <dgm:prSet phldrT="[Testo]" custT="1"/>
      <dgm:spPr/>
      <dgm:t>
        <a:bodyPr/>
        <a:lstStyle/>
        <a:p>
          <a:r>
            <a:rPr lang="en-US" sz="1600" dirty="0"/>
            <a:t>DO</a:t>
          </a:r>
          <a:endParaRPr lang="it-IT" sz="1400" dirty="0"/>
        </a:p>
      </dgm:t>
    </dgm:pt>
    <dgm:pt modelId="{2684E7B5-D472-4E3C-8413-7CC032C37D26}" type="parTrans" cxnId="{FA6C0003-3F4F-45FC-9CB1-E57084703349}">
      <dgm:prSet/>
      <dgm:spPr/>
      <dgm:t>
        <a:bodyPr/>
        <a:lstStyle/>
        <a:p>
          <a:endParaRPr lang="it-IT"/>
        </a:p>
      </dgm:t>
    </dgm:pt>
    <dgm:pt modelId="{C6D161F9-BA5E-4DD1-AC91-3FD0CF716DD0}" type="sibTrans" cxnId="{FA6C0003-3F4F-45FC-9CB1-E57084703349}">
      <dgm:prSet/>
      <dgm:spPr>
        <a:solidFill>
          <a:srgbClr val="F37B39"/>
        </a:solidFill>
      </dgm:spPr>
      <dgm:t>
        <a:bodyPr/>
        <a:lstStyle/>
        <a:p>
          <a:endParaRPr lang="it-IT"/>
        </a:p>
      </dgm:t>
    </dgm:pt>
    <dgm:pt modelId="{42103A64-4992-468F-B5FC-EA2A4F301AB6}">
      <dgm:prSet phldrT="[Testo]" custT="1"/>
      <dgm:spPr/>
      <dgm:t>
        <a:bodyPr/>
        <a:lstStyle/>
        <a:p>
          <a:r>
            <a:rPr lang="en-US" sz="1600" dirty="0"/>
            <a:t>CHECK</a:t>
          </a:r>
          <a:endParaRPr lang="it-IT" sz="1500" dirty="0"/>
        </a:p>
      </dgm:t>
    </dgm:pt>
    <dgm:pt modelId="{C40377E1-1B31-43B9-81BA-1BA9FE9BFB56}" type="parTrans" cxnId="{50AE4C56-ECDD-4879-B142-A39805CA23C9}">
      <dgm:prSet/>
      <dgm:spPr/>
      <dgm:t>
        <a:bodyPr/>
        <a:lstStyle/>
        <a:p>
          <a:endParaRPr lang="it-IT"/>
        </a:p>
      </dgm:t>
    </dgm:pt>
    <dgm:pt modelId="{A72AB634-C50A-495C-B578-0E7F871F73F1}" type="sibTrans" cxnId="{50AE4C56-ECDD-4879-B142-A39805CA23C9}">
      <dgm:prSet/>
      <dgm:spPr>
        <a:solidFill>
          <a:srgbClr val="F37B39"/>
        </a:solidFill>
      </dgm:spPr>
      <dgm:t>
        <a:bodyPr/>
        <a:lstStyle/>
        <a:p>
          <a:endParaRPr lang="it-IT"/>
        </a:p>
      </dgm:t>
    </dgm:pt>
    <dgm:pt modelId="{4D1760CE-48B5-4219-BAA0-6C7E8848BF3C}">
      <dgm:prSet phldrT="[Testo]" custT="1"/>
      <dgm:spPr/>
      <dgm:t>
        <a:bodyPr/>
        <a:lstStyle/>
        <a:p>
          <a:r>
            <a:rPr lang="en-US" sz="1600" dirty="0"/>
            <a:t>ACT</a:t>
          </a:r>
          <a:endParaRPr lang="it-IT" sz="1400" dirty="0"/>
        </a:p>
      </dgm:t>
    </dgm:pt>
    <dgm:pt modelId="{A52B4645-3BCB-4074-9529-2ECDDB420B9F}" type="parTrans" cxnId="{3839809E-2E8D-4934-87C4-87BF47CA2926}">
      <dgm:prSet/>
      <dgm:spPr/>
      <dgm:t>
        <a:bodyPr/>
        <a:lstStyle/>
        <a:p>
          <a:endParaRPr lang="it-IT"/>
        </a:p>
      </dgm:t>
    </dgm:pt>
    <dgm:pt modelId="{F829C813-428E-44F4-B96B-B537D0D4B783}" type="sibTrans" cxnId="{3839809E-2E8D-4934-87C4-87BF47CA2926}">
      <dgm:prSet/>
      <dgm:spPr>
        <a:solidFill>
          <a:srgbClr val="F37B39"/>
        </a:solidFill>
      </dgm:spPr>
      <dgm:t>
        <a:bodyPr/>
        <a:lstStyle/>
        <a:p>
          <a:endParaRPr lang="it-IT"/>
        </a:p>
      </dgm:t>
    </dgm:pt>
    <dgm:pt modelId="{DA244A38-5F02-46A3-A49A-B479EC2522FA}" type="pres">
      <dgm:prSet presAssocID="{AE75939B-18B8-4F5E-891D-863189207AC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759E13D-5EB6-4A00-ADA8-E92528CDFA02}" type="pres">
      <dgm:prSet presAssocID="{A0CD2AFB-A22E-4FC8-85BC-689D62A977D7}" presName="centerShape" presStyleLbl="node0" presStyleIdx="0" presStyleCnt="1"/>
      <dgm:spPr/>
      <dgm:t>
        <a:bodyPr/>
        <a:lstStyle/>
        <a:p>
          <a:endParaRPr lang="it-IT"/>
        </a:p>
      </dgm:t>
    </dgm:pt>
    <dgm:pt modelId="{D6C42909-7B2B-43EA-9273-EA51FEB04CA8}" type="pres">
      <dgm:prSet presAssocID="{4AB6A351-3987-4F33-B8C6-10A3CB4AB15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3C9E1B6-526E-4FBA-A389-10ACB746B5E9}" type="pres">
      <dgm:prSet presAssocID="{4AB6A351-3987-4F33-B8C6-10A3CB4AB157}" presName="dummy" presStyleCnt="0"/>
      <dgm:spPr/>
    </dgm:pt>
    <dgm:pt modelId="{08124317-06DE-4EBF-996E-03D85A3E1766}" type="pres">
      <dgm:prSet presAssocID="{61B00B89-A7DA-424B-9436-83D9E7B9D714}" presName="sibTrans" presStyleLbl="sibTrans2D1" presStyleIdx="0" presStyleCnt="4"/>
      <dgm:spPr/>
      <dgm:t>
        <a:bodyPr/>
        <a:lstStyle/>
        <a:p>
          <a:endParaRPr lang="it-IT"/>
        </a:p>
      </dgm:t>
    </dgm:pt>
    <dgm:pt modelId="{3F7C62D8-A20D-42ED-A177-6A8D79CF4BAC}" type="pres">
      <dgm:prSet presAssocID="{65C63BFA-53EA-490F-9D66-B730E894B44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FB8C919-DF80-47C5-8FDD-DC326E324D20}" type="pres">
      <dgm:prSet presAssocID="{65C63BFA-53EA-490F-9D66-B730E894B44B}" presName="dummy" presStyleCnt="0"/>
      <dgm:spPr/>
    </dgm:pt>
    <dgm:pt modelId="{B82B6820-ECEB-4346-8480-947E50165FB7}" type="pres">
      <dgm:prSet presAssocID="{C6D161F9-BA5E-4DD1-AC91-3FD0CF716DD0}" presName="sibTrans" presStyleLbl="sibTrans2D1" presStyleIdx="1" presStyleCnt="4"/>
      <dgm:spPr/>
      <dgm:t>
        <a:bodyPr/>
        <a:lstStyle/>
        <a:p>
          <a:endParaRPr lang="it-IT"/>
        </a:p>
      </dgm:t>
    </dgm:pt>
    <dgm:pt modelId="{60566233-195F-4889-BD19-19996BD37C17}" type="pres">
      <dgm:prSet presAssocID="{42103A64-4992-468F-B5FC-EA2A4F301AB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8AAB520-3460-40E6-B5A4-4C1B2EEDFB00}" type="pres">
      <dgm:prSet presAssocID="{42103A64-4992-468F-B5FC-EA2A4F301AB6}" presName="dummy" presStyleCnt="0"/>
      <dgm:spPr/>
    </dgm:pt>
    <dgm:pt modelId="{757C1CA9-A33D-436B-BE48-9822B30F6C6F}" type="pres">
      <dgm:prSet presAssocID="{A72AB634-C50A-495C-B578-0E7F871F73F1}" presName="sibTrans" presStyleLbl="sibTrans2D1" presStyleIdx="2" presStyleCnt="4"/>
      <dgm:spPr/>
      <dgm:t>
        <a:bodyPr/>
        <a:lstStyle/>
        <a:p>
          <a:endParaRPr lang="it-IT"/>
        </a:p>
      </dgm:t>
    </dgm:pt>
    <dgm:pt modelId="{45E47EB2-9BCB-429F-BEF2-DD83E8CE71D5}" type="pres">
      <dgm:prSet presAssocID="{4D1760CE-48B5-4219-BAA0-6C7E8848BF3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9F2B443-71AC-40F8-A8B8-17AA9ABC1DE0}" type="pres">
      <dgm:prSet presAssocID="{4D1760CE-48B5-4219-BAA0-6C7E8848BF3C}" presName="dummy" presStyleCnt="0"/>
      <dgm:spPr/>
    </dgm:pt>
    <dgm:pt modelId="{E324486B-F484-45C8-B47F-93181080F8A8}" type="pres">
      <dgm:prSet presAssocID="{F829C813-428E-44F4-B96B-B537D0D4B783}" presName="sibTrans" presStyleLbl="sibTrans2D1" presStyleIdx="3" presStyleCnt="4"/>
      <dgm:spPr/>
      <dgm:t>
        <a:bodyPr/>
        <a:lstStyle/>
        <a:p>
          <a:endParaRPr lang="it-IT"/>
        </a:p>
      </dgm:t>
    </dgm:pt>
  </dgm:ptLst>
  <dgm:cxnLst>
    <dgm:cxn modelId="{4602F83F-028A-43D1-AD3A-70641550DB6E}" type="presOf" srcId="{C6D161F9-BA5E-4DD1-AC91-3FD0CF716DD0}" destId="{B82B6820-ECEB-4346-8480-947E50165FB7}" srcOrd="0" destOrd="0" presId="urn:microsoft.com/office/officeart/2005/8/layout/radial6"/>
    <dgm:cxn modelId="{D0F2304C-020A-4B95-B8D5-63D2FC28F53C}" srcId="{AE75939B-18B8-4F5E-891D-863189207AC4}" destId="{A0CD2AFB-A22E-4FC8-85BC-689D62A977D7}" srcOrd="0" destOrd="0" parTransId="{68A7C914-8A4A-4A2B-BD9D-B9AC256C4ADB}" sibTransId="{6AF02210-3A5A-45BD-91DE-E765DEFAA3A2}"/>
    <dgm:cxn modelId="{2F2A2B09-0881-482E-B835-93DB263DE214}" type="presOf" srcId="{F829C813-428E-44F4-B96B-B537D0D4B783}" destId="{E324486B-F484-45C8-B47F-93181080F8A8}" srcOrd="0" destOrd="0" presId="urn:microsoft.com/office/officeart/2005/8/layout/radial6"/>
    <dgm:cxn modelId="{14F5B825-B6FC-4D01-99B9-22B1DCBADDAC}" type="presOf" srcId="{A72AB634-C50A-495C-B578-0E7F871F73F1}" destId="{757C1CA9-A33D-436B-BE48-9822B30F6C6F}" srcOrd="0" destOrd="0" presId="urn:microsoft.com/office/officeart/2005/8/layout/radial6"/>
    <dgm:cxn modelId="{5B2280B3-1BFB-4536-AFFF-4EE206B9E644}" type="presOf" srcId="{65C63BFA-53EA-490F-9D66-B730E894B44B}" destId="{3F7C62D8-A20D-42ED-A177-6A8D79CF4BAC}" srcOrd="0" destOrd="0" presId="urn:microsoft.com/office/officeart/2005/8/layout/radial6"/>
    <dgm:cxn modelId="{B2B7E63A-AE8B-4FA0-838E-D133316B47FB}" type="presOf" srcId="{4AB6A351-3987-4F33-B8C6-10A3CB4AB157}" destId="{D6C42909-7B2B-43EA-9273-EA51FEB04CA8}" srcOrd="0" destOrd="0" presId="urn:microsoft.com/office/officeart/2005/8/layout/radial6"/>
    <dgm:cxn modelId="{3839809E-2E8D-4934-87C4-87BF47CA2926}" srcId="{A0CD2AFB-A22E-4FC8-85BC-689D62A977D7}" destId="{4D1760CE-48B5-4219-BAA0-6C7E8848BF3C}" srcOrd="3" destOrd="0" parTransId="{A52B4645-3BCB-4074-9529-2ECDDB420B9F}" sibTransId="{F829C813-428E-44F4-B96B-B537D0D4B783}"/>
    <dgm:cxn modelId="{FA6C0003-3F4F-45FC-9CB1-E57084703349}" srcId="{A0CD2AFB-A22E-4FC8-85BC-689D62A977D7}" destId="{65C63BFA-53EA-490F-9D66-B730E894B44B}" srcOrd="1" destOrd="0" parTransId="{2684E7B5-D472-4E3C-8413-7CC032C37D26}" sibTransId="{C6D161F9-BA5E-4DD1-AC91-3FD0CF716DD0}"/>
    <dgm:cxn modelId="{60B70E5B-B591-4DF1-8CBA-E037BDB83649}" srcId="{A0CD2AFB-A22E-4FC8-85BC-689D62A977D7}" destId="{4AB6A351-3987-4F33-B8C6-10A3CB4AB157}" srcOrd="0" destOrd="0" parTransId="{24D700D3-92D8-4314-ADF1-DEE7F405A2AE}" sibTransId="{61B00B89-A7DA-424B-9436-83D9E7B9D714}"/>
    <dgm:cxn modelId="{50AE4C56-ECDD-4879-B142-A39805CA23C9}" srcId="{A0CD2AFB-A22E-4FC8-85BC-689D62A977D7}" destId="{42103A64-4992-468F-B5FC-EA2A4F301AB6}" srcOrd="2" destOrd="0" parTransId="{C40377E1-1B31-43B9-81BA-1BA9FE9BFB56}" sibTransId="{A72AB634-C50A-495C-B578-0E7F871F73F1}"/>
    <dgm:cxn modelId="{521ECF27-FA98-4774-BCB6-38D8CF467FA6}" type="presOf" srcId="{AE75939B-18B8-4F5E-891D-863189207AC4}" destId="{DA244A38-5F02-46A3-A49A-B479EC2522FA}" srcOrd="0" destOrd="0" presId="urn:microsoft.com/office/officeart/2005/8/layout/radial6"/>
    <dgm:cxn modelId="{F435D259-9011-4C4D-B9E3-5C5BE0E885EB}" type="presOf" srcId="{42103A64-4992-468F-B5FC-EA2A4F301AB6}" destId="{60566233-195F-4889-BD19-19996BD37C17}" srcOrd="0" destOrd="0" presId="urn:microsoft.com/office/officeart/2005/8/layout/radial6"/>
    <dgm:cxn modelId="{94E169E8-7718-47E9-8FF6-3224F8FB16C4}" type="presOf" srcId="{A0CD2AFB-A22E-4FC8-85BC-689D62A977D7}" destId="{5759E13D-5EB6-4A00-ADA8-E92528CDFA02}" srcOrd="0" destOrd="0" presId="urn:microsoft.com/office/officeart/2005/8/layout/radial6"/>
    <dgm:cxn modelId="{588E68FF-E87F-47FC-9653-A6F6A90F1D4E}" type="presOf" srcId="{61B00B89-A7DA-424B-9436-83D9E7B9D714}" destId="{08124317-06DE-4EBF-996E-03D85A3E1766}" srcOrd="0" destOrd="0" presId="urn:microsoft.com/office/officeart/2005/8/layout/radial6"/>
    <dgm:cxn modelId="{D779BF6F-7967-47A1-AC95-0A5F2E7346FD}" type="presOf" srcId="{4D1760CE-48B5-4219-BAA0-6C7E8848BF3C}" destId="{45E47EB2-9BCB-429F-BEF2-DD83E8CE71D5}" srcOrd="0" destOrd="0" presId="urn:microsoft.com/office/officeart/2005/8/layout/radial6"/>
    <dgm:cxn modelId="{F8584351-C6E1-4690-AE1D-6301F3558E47}" type="presParOf" srcId="{DA244A38-5F02-46A3-A49A-B479EC2522FA}" destId="{5759E13D-5EB6-4A00-ADA8-E92528CDFA02}" srcOrd="0" destOrd="0" presId="urn:microsoft.com/office/officeart/2005/8/layout/radial6"/>
    <dgm:cxn modelId="{BD128D98-C671-4CA6-8E66-9E2640350B03}" type="presParOf" srcId="{DA244A38-5F02-46A3-A49A-B479EC2522FA}" destId="{D6C42909-7B2B-43EA-9273-EA51FEB04CA8}" srcOrd="1" destOrd="0" presId="urn:microsoft.com/office/officeart/2005/8/layout/radial6"/>
    <dgm:cxn modelId="{F054715C-033B-4E37-A81B-90F67416B7D6}" type="presParOf" srcId="{DA244A38-5F02-46A3-A49A-B479EC2522FA}" destId="{13C9E1B6-526E-4FBA-A389-10ACB746B5E9}" srcOrd="2" destOrd="0" presId="urn:microsoft.com/office/officeart/2005/8/layout/radial6"/>
    <dgm:cxn modelId="{25B95150-5CA3-4144-9F64-F0E4C92DE612}" type="presParOf" srcId="{DA244A38-5F02-46A3-A49A-B479EC2522FA}" destId="{08124317-06DE-4EBF-996E-03D85A3E1766}" srcOrd="3" destOrd="0" presId="urn:microsoft.com/office/officeart/2005/8/layout/radial6"/>
    <dgm:cxn modelId="{1F3B1B1D-5313-46CE-B538-F5F7620EC11F}" type="presParOf" srcId="{DA244A38-5F02-46A3-A49A-B479EC2522FA}" destId="{3F7C62D8-A20D-42ED-A177-6A8D79CF4BAC}" srcOrd="4" destOrd="0" presId="urn:microsoft.com/office/officeart/2005/8/layout/radial6"/>
    <dgm:cxn modelId="{94AE50B1-083C-41AD-867E-8A920C231776}" type="presParOf" srcId="{DA244A38-5F02-46A3-A49A-B479EC2522FA}" destId="{BFB8C919-DF80-47C5-8FDD-DC326E324D20}" srcOrd="5" destOrd="0" presId="urn:microsoft.com/office/officeart/2005/8/layout/radial6"/>
    <dgm:cxn modelId="{DCA70229-1A1D-4586-9BEC-918C3BC00919}" type="presParOf" srcId="{DA244A38-5F02-46A3-A49A-B479EC2522FA}" destId="{B82B6820-ECEB-4346-8480-947E50165FB7}" srcOrd="6" destOrd="0" presId="urn:microsoft.com/office/officeart/2005/8/layout/radial6"/>
    <dgm:cxn modelId="{35416019-D4EC-427A-B415-D1A13AEB794B}" type="presParOf" srcId="{DA244A38-5F02-46A3-A49A-B479EC2522FA}" destId="{60566233-195F-4889-BD19-19996BD37C17}" srcOrd="7" destOrd="0" presId="urn:microsoft.com/office/officeart/2005/8/layout/radial6"/>
    <dgm:cxn modelId="{F095DD3B-1628-4EA9-8E80-9F1E96543ED4}" type="presParOf" srcId="{DA244A38-5F02-46A3-A49A-B479EC2522FA}" destId="{48AAB520-3460-40E6-B5A4-4C1B2EEDFB00}" srcOrd="8" destOrd="0" presId="urn:microsoft.com/office/officeart/2005/8/layout/radial6"/>
    <dgm:cxn modelId="{E743602A-1722-4A33-9324-E18559C3F32E}" type="presParOf" srcId="{DA244A38-5F02-46A3-A49A-B479EC2522FA}" destId="{757C1CA9-A33D-436B-BE48-9822B30F6C6F}" srcOrd="9" destOrd="0" presId="urn:microsoft.com/office/officeart/2005/8/layout/radial6"/>
    <dgm:cxn modelId="{1F7E973F-0E8D-4704-83DF-BEBAA46C443A}" type="presParOf" srcId="{DA244A38-5F02-46A3-A49A-B479EC2522FA}" destId="{45E47EB2-9BCB-429F-BEF2-DD83E8CE71D5}" srcOrd="10" destOrd="0" presId="urn:microsoft.com/office/officeart/2005/8/layout/radial6"/>
    <dgm:cxn modelId="{9FA28030-24AC-413D-8F4A-A258983FE175}" type="presParOf" srcId="{DA244A38-5F02-46A3-A49A-B479EC2522FA}" destId="{F9F2B443-71AC-40F8-A8B8-17AA9ABC1DE0}" srcOrd="11" destOrd="0" presId="urn:microsoft.com/office/officeart/2005/8/layout/radial6"/>
    <dgm:cxn modelId="{39E1CC46-F59D-4C8D-B7C1-C3ECC069A833}" type="presParOf" srcId="{DA244A38-5F02-46A3-A49A-B479EC2522FA}" destId="{E324486B-F484-45C8-B47F-93181080F8A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24486B-F484-45C8-B47F-93181080F8A8}">
      <dsp:nvSpPr>
        <dsp:cNvPr id="0" name=""/>
        <dsp:cNvSpPr/>
      </dsp:nvSpPr>
      <dsp:spPr>
        <a:xfrm>
          <a:off x="1184416" y="387215"/>
          <a:ext cx="2584168" cy="2584168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rgbClr val="F37B3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7C1CA9-A33D-436B-BE48-9822B30F6C6F}">
      <dsp:nvSpPr>
        <dsp:cNvPr id="0" name=""/>
        <dsp:cNvSpPr/>
      </dsp:nvSpPr>
      <dsp:spPr>
        <a:xfrm>
          <a:off x="1184416" y="387215"/>
          <a:ext cx="2584168" cy="2584168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rgbClr val="F37B3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2B6820-ECEB-4346-8480-947E50165FB7}">
      <dsp:nvSpPr>
        <dsp:cNvPr id="0" name=""/>
        <dsp:cNvSpPr/>
      </dsp:nvSpPr>
      <dsp:spPr>
        <a:xfrm>
          <a:off x="1184416" y="387215"/>
          <a:ext cx="2584168" cy="2584168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rgbClr val="F37B3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124317-06DE-4EBF-996E-03D85A3E1766}">
      <dsp:nvSpPr>
        <dsp:cNvPr id="0" name=""/>
        <dsp:cNvSpPr/>
      </dsp:nvSpPr>
      <dsp:spPr>
        <a:xfrm>
          <a:off x="1184416" y="387215"/>
          <a:ext cx="2584168" cy="2584168"/>
        </a:xfrm>
        <a:prstGeom prst="blockArc">
          <a:avLst>
            <a:gd name="adj1" fmla="val 16200000"/>
            <a:gd name="adj2" fmla="val 0"/>
            <a:gd name="adj3" fmla="val 4641"/>
          </a:avLst>
        </a:prstGeom>
        <a:solidFill>
          <a:srgbClr val="F37B3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59E13D-5EB6-4A00-ADA8-E92528CDFA02}">
      <dsp:nvSpPr>
        <dsp:cNvPr id="0" name=""/>
        <dsp:cNvSpPr/>
      </dsp:nvSpPr>
      <dsp:spPr>
        <a:xfrm>
          <a:off x="1881559" y="1084358"/>
          <a:ext cx="1189881" cy="1189881"/>
        </a:xfrm>
        <a:prstGeom prst="ellipse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Scuola</a:t>
          </a:r>
          <a:r>
            <a:rPr lang="en-US" sz="20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IMT</a:t>
          </a:r>
          <a:endParaRPr lang="it-IT" sz="20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055813" y="1258612"/>
        <a:ext cx="841373" cy="841373"/>
      </dsp:txXfrm>
    </dsp:sp>
    <dsp:sp modelId="{D6C42909-7B2B-43EA-9273-EA51FEB04CA8}">
      <dsp:nvSpPr>
        <dsp:cNvPr id="0" name=""/>
        <dsp:cNvSpPr/>
      </dsp:nvSpPr>
      <dsp:spPr>
        <a:xfrm>
          <a:off x="2060042" y="741"/>
          <a:ext cx="832916" cy="8329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PLAN</a:t>
          </a:r>
          <a:endParaRPr lang="it-IT" sz="14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182020" y="122719"/>
        <a:ext cx="588960" cy="588960"/>
      </dsp:txXfrm>
    </dsp:sp>
    <dsp:sp modelId="{3F7C62D8-A20D-42ED-A177-6A8D79CF4BAC}">
      <dsp:nvSpPr>
        <dsp:cNvPr id="0" name=""/>
        <dsp:cNvSpPr/>
      </dsp:nvSpPr>
      <dsp:spPr>
        <a:xfrm>
          <a:off x="3322141" y="1262841"/>
          <a:ext cx="832916" cy="8329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DO</a:t>
          </a:r>
          <a:endParaRPr lang="it-IT" sz="12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444119" y="1384819"/>
        <a:ext cx="588960" cy="588960"/>
      </dsp:txXfrm>
    </dsp:sp>
    <dsp:sp modelId="{60566233-195F-4889-BD19-19996BD37C17}">
      <dsp:nvSpPr>
        <dsp:cNvPr id="0" name=""/>
        <dsp:cNvSpPr/>
      </dsp:nvSpPr>
      <dsp:spPr>
        <a:xfrm>
          <a:off x="2060042" y="2524940"/>
          <a:ext cx="832916" cy="8329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CHECK</a:t>
          </a:r>
          <a:endParaRPr lang="it-IT" sz="14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182020" y="2646918"/>
        <a:ext cx="588960" cy="588960"/>
      </dsp:txXfrm>
    </dsp:sp>
    <dsp:sp modelId="{45E47EB2-9BCB-429F-BEF2-DD83E8CE71D5}">
      <dsp:nvSpPr>
        <dsp:cNvPr id="0" name=""/>
        <dsp:cNvSpPr/>
      </dsp:nvSpPr>
      <dsp:spPr>
        <a:xfrm>
          <a:off x="797942" y="1262841"/>
          <a:ext cx="832916" cy="8329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ACT</a:t>
          </a:r>
          <a:endParaRPr lang="it-IT" sz="12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19920" y="1384819"/>
        <a:ext cx="588960" cy="5889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24486B-F484-45C8-B47F-93181080F8A8}">
      <dsp:nvSpPr>
        <dsp:cNvPr id="0" name=""/>
        <dsp:cNvSpPr/>
      </dsp:nvSpPr>
      <dsp:spPr>
        <a:xfrm>
          <a:off x="1184416" y="387215"/>
          <a:ext cx="2584168" cy="2584168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rgbClr val="F37B3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7C1CA9-A33D-436B-BE48-9822B30F6C6F}">
      <dsp:nvSpPr>
        <dsp:cNvPr id="0" name=""/>
        <dsp:cNvSpPr/>
      </dsp:nvSpPr>
      <dsp:spPr>
        <a:xfrm>
          <a:off x="1184416" y="387215"/>
          <a:ext cx="2584168" cy="2584168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rgbClr val="F37B3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2B6820-ECEB-4346-8480-947E50165FB7}">
      <dsp:nvSpPr>
        <dsp:cNvPr id="0" name=""/>
        <dsp:cNvSpPr/>
      </dsp:nvSpPr>
      <dsp:spPr>
        <a:xfrm>
          <a:off x="1184416" y="387215"/>
          <a:ext cx="2584168" cy="2584168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rgbClr val="F37B3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124317-06DE-4EBF-996E-03D85A3E1766}">
      <dsp:nvSpPr>
        <dsp:cNvPr id="0" name=""/>
        <dsp:cNvSpPr/>
      </dsp:nvSpPr>
      <dsp:spPr>
        <a:xfrm>
          <a:off x="1184416" y="387215"/>
          <a:ext cx="2584168" cy="2584168"/>
        </a:xfrm>
        <a:prstGeom prst="blockArc">
          <a:avLst>
            <a:gd name="adj1" fmla="val 16200000"/>
            <a:gd name="adj2" fmla="val 0"/>
            <a:gd name="adj3" fmla="val 4641"/>
          </a:avLst>
        </a:prstGeom>
        <a:solidFill>
          <a:srgbClr val="F37B3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59E13D-5EB6-4A00-ADA8-E92528CDFA02}">
      <dsp:nvSpPr>
        <dsp:cNvPr id="0" name=""/>
        <dsp:cNvSpPr/>
      </dsp:nvSpPr>
      <dsp:spPr>
        <a:xfrm>
          <a:off x="1881559" y="1084358"/>
          <a:ext cx="1189881" cy="1189881"/>
        </a:xfrm>
        <a:prstGeom prst="ellipse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Scuola</a:t>
          </a:r>
          <a:r>
            <a:rPr lang="en-US" sz="20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IMT</a:t>
          </a:r>
          <a:endParaRPr lang="it-IT" sz="20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055813" y="1258612"/>
        <a:ext cx="841373" cy="841373"/>
      </dsp:txXfrm>
    </dsp:sp>
    <dsp:sp modelId="{D6C42909-7B2B-43EA-9273-EA51FEB04CA8}">
      <dsp:nvSpPr>
        <dsp:cNvPr id="0" name=""/>
        <dsp:cNvSpPr/>
      </dsp:nvSpPr>
      <dsp:spPr>
        <a:xfrm>
          <a:off x="2060042" y="741"/>
          <a:ext cx="832916" cy="8329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PLAN</a:t>
          </a:r>
          <a:endParaRPr lang="it-IT" sz="14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182020" y="122719"/>
        <a:ext cx="588960" cy="588960"/>
      </dsp:txXfrm>
    </dsp:sp>
    <dsp:sp modelId="{3F7C62D8-A20D-42ED-A177-6A8D79CF4BAC}">
      <dsp:nvSpPr>
        <dsp:cNvPr id="0" name=""/>
        <dsp:cNvSpPr/>
      </dsp:nvSpPr>
      <dsp:spPr>
        <a:xfrm>
          <a:off x="3322141" y="1262841"/>
          <a:ext cx="832916" cy="8329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DO</a:t>
          </a:r>
          <a:endParaRPr lang="it-IT" sz="12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444119" y="1384819"/>
        <a:ext cx="588960" cy="588960"/>
      </dsp:txXfrm>
    </dsp:sp>
    <dsp:sp modelId="{60566233-195F-4889-BD19-19996BD37C17}">
      <dsp:nvSpPr>
        <dsp:cNvPr id="0" name=""/>
        <dsp:cNvSpPr/>
      </dsp:nvSpPr>
      <dsp:spPr>
        <a:xfrm>
          <a:off x="2060042" y="2524940"/>
          <a:ext cx="832916" cy="8329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CHECK</a:t>
          </a:r>
          <a:endParaRPr lang="it-IT" sz="15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182020" y="2646918"/>
        <a:ext cx="588960" cy="588960"/>
      </dsp:txXfrm>
    </dsp:sp>
    <dsp:sp modelId="{45E47EB2-9BCB-429F-BEF2-DD83E8CE71D5}">
      <dsp:nvSpPr>
        <dsp:cNvPr id="0" name=""/>
        <dsp:cNvSpPr/>
      </dsp:nvSpPr>
      <dsp:spPr>
        <a:xfrm>
          <a:off x="797942" y="1262841"/>
          <a:ext cx="832916" cy="8329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ACT</a:t>
          </a:r>
          <a:endParaRPr lang="it-IT" sz="12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19920" y="1384819"/>
        <a:ext cx="588960" cy="5889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24486B-F484-45C8-B47F-93181080F8A8}">
      <dsp:nvSpPr>
        <dsp:cNvPr id="0" name=""/>
        <dsp:cNvSpPr/>
      </dsp:nvSpPr>
      <dsp:spPr>
        <a:xfrm>
          <a:off x="1184416" y="387215"/>
          <a:ext cx="2584168" cy="2584168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rgbClr val="F37B3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7C1CA9-A33D-436B-BE48-9822B30F6C6F}">
      <dsp:nvSpPr>
        <dsp:cNvPr id="0" name=""/>
        <dsp:cNvSpPr/>
      </dsp:nvSpPr>
      <dsp:spPr>
        <a:xfrm>
          <a:off x="1184416" y="387215"/>
          <a:ext cx="2584168" cy="2584168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rgbClr val="F37B3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2B6820-ECEB-4346-8480-947E50165FB7}">
      <dsp:nvSpPr>
        <dsp:cNvPr id="0" name=""/>
        <dsp:cNvSpPr/>
      </dsp:nvSpPr>
      <dsp:spPr>
        <a:xfrm>
          <a:off x="1184416" y="387215"/>
          <a:ext cx="2584168" cy="2584168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rgbClr val="F37B3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124317-06DE-4EBF-996E-03D85A3E1766}">
      <dsp:nvSpPr>
        <dsp:cNvPr id="0" name=""/>
        <dsp:cNvSpPr/>
      </dsp:nvSpPr>
      <dsp:spPr>
        <a:xfrm>
          <a:off x="1184416" y="387215"/>
          <a:ext cx="2584168" cy="2584168"/>
        </a:xfrm>
        <a:prstGeom prst="blockArc">
          <a:avLst>
            <a:gd name="adj1" fmla="val 16200000"/>
            <a:gd name="adj2" fmla="val 0"/>
            <a:gd name="adj3" fmla="val 4641"/>
          </a:avLst>
        </a:prstGeom>
        <a:solidFill>
          <a:srgbClr val="F37B3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59E13D-5EB6-4A00-ADA8-E92528CDFA02}">
      <dsp:nvSpPr>
        <dsp:cNvPr id="0" name=""/>
        <dsp:cNvSpPr/>
      </dsp:nvSpPr>
      <dsp:spPr>
        <a:xfrm>
          <a:off x="1881559" y="1084358"/>
          <a:ext cx="1189881" cy="1189881"/>
        </a:xfrm>
        <a:prstGeom prst="ellipse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Scuola</a:t>
          </a:r>
          <a:r>
            <a:rPr lang="en-US" sz="20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IMT</a:t>
          </a:r>
          <a:endParaRPr lang="it-IT" sz="20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055813" y="1258612"/>
        <a:ext cx="841373" cy="841373"/>
      </dsp:txXfrm>
    </dsp:sp>
    <dsp:sp modelId="{D6C42909-7B2B-43EA-9273-EA51FEB04CA8}">
      <dsp:nvSpPr>
        <dsp:cNvPr id="0" name=""/>
        <dsp:cNvSpPr/>
      </dsp:nvSpPr>
      <dsp:spPr>
        <a:xfrm>
          <a:off x="2060042" y="741"/>
          <a:ext cx="832916" cy="8329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PLAN</a:t>
          </a:r>
          <a:endParaRPr lang="it-IT" sz="14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182020" y="122719"/>
        <a:ext cx="588960" cy="588960"/>
      </dsp:txXfrm>
    </dsp:sp>
    <dsp:sp modelId="{3F7C62D8-A20D-42ED-A177-6A8D79CF4BAC}">
      <dsp:nvSpPr>
        <dsp:cNvPr id="0" name=""/>
        <dsp:cNvSpPr/>
      </dsp:nvSpPr>
      <dsp:spPr>
        <a:xfrm>
          <a:off x="3322141" y="1262841"/>
          <a:ext cx="832916" cy="8329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DO</a:t>
          </a:r>
          <a:endParaRPr lang="it-IT" sz="12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444119" y="1384819"/>
        <a:ext cx="588960" cy="588960"/>
      </dsp:txXfrm>
    </dsp:sp>
    <dsp:sp modelId="{60566233-195F-4889-BD19-19996BD37C17}">
      <dsp:nvSpPr>
        <dsp:cNvPr id="0" name=""/>
        <dsp:cNvSpPr/>
      </dsp:nvSpPr>
      <dsp:spPr>
        <a:xfrm>
          <a:off x="2060042" y="2524940"/>
          <a:ext cx="832916" cy="8329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CHECK</a:t>
          </a:r>
          <a:endParaRPr lang="it-IT" sz="15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182020" y="2646918"/>
        <a:ext cx="588960" cy="588960"/>
      </dsp:txXfrm>
    </dsp:sp>
    <dsp:sp modelId="{45E47EB2-9BCB-429F-BEF2-DD83E8CE71D5}">
      <dsp:nvSpPr>
        <dsp:cNvPr id="0" name=""/>
        <dsp:cNvSpPr/>
      </dsp:nvSpPr>
      <dsp:spPr>
        <a:xfrm>
          <a:off x="797942" y="1262841"/>
          <a:ext cx="832916" cy="8329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ACT</a:t>
          </a:r>
          <a:endParaRPr lang="it-IT" sz="12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19920" y="1384819"/>
        <a:ext cx="588960" cy="5889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24486B-F484-45C8-B47F-93181080F8A8}">
      <dsp:nvSpPr>
        <dsp:cNvPr id="0" name=""/>
        <dsp:cNvSpPr/>
      </dsp:nvSpPr>
      <dsp:spPr>
        <a:xfrm>
          <a:off x="1184416" y="387215"/>
          <a:ext cx="2584168" cy="2584168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rgbClr val="F37B3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7C1CA9-A33D-436B-BE48-9822B30F6C6F}">
      <dsp:nvSpPr>
        <dsp:cNvPr id="0" name=""/>
        <dsp:cNvSpPr/>
      </dsp:nvSpPr>
      <dsp:spPr>
        <a:xfrm>
          <a:off x="1184416" y="387215"/>
          <a:ext cx="2584168" cy="2584168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rgbClr val="F37B3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2B6820-ECEB-4346-8480-947E50165FB7}">
      <dsp:nvSpPr>
        <dsp:cNvPr id="0" name=""/>
        <dsp:cNvSpPr/>
      </dsp:nvSpPr>
      <dsp:spPr>
        <a:xfrm>
          <a:off x="1184416" y="387215"/>
          <a:ext cx="2584168" cy="2584168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rgbClr val="F37B3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124317-06DE-4EBF-996E-03D85A3E1766}">
      <dsp:nvSpPr>
        <dsp:cNvPr id="0" name=""/>
        <dsp:cNvSpPr/>
      </dsp:nvSpPr>
      <dsp:spPr>
        <a:xfrm>
          <a:off x="1184416" y="387215"/>
          <a:ext cx="2584168" cy="2584168"/>
        </a:xfrm>
        <a:prstGeom prst="blockArc">
          <a:avLst>
            <a:gd name="adj1" fmla="val 16200000"/>
            <a:gd name="adj2" fmla="val 0"/>
            <a:gd name="adj3" fmla="val 4641"/>
          </a:avLst>
        </a:prstGeom>
        <a:solidFill>
          <a:srgbClr val="F37B3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59E13D-5EB6-4A00-ADA8-E92528CDFA02}">
      <dsp:nvSpPr>
        <dsp:cNvPr id="0" name=""/>
        <dsp:cNvSpPr/>
      </dsp:nvSpPr>
      <dsp:spPr>
        <a:xfrm>
          <a:off x="1881559" y="1084358"/>
          <a:ext cx="1189881" cy="1189881"/>
        </a:xfrm>
        <a:prstGeom prst="ellipse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DIDATTICA</a:t>
          </a:r>
          <a:endParaRPr lang="it-IT" sz="12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055813" y="1258612"/>
        <a:ext cx="841373" cy="841373"/>
      </dsp:txXfrm>
    </dsp:sp>
    <dsp:sp modelId="{D6C42909-7B2B-43EA-9273-EA51FEB04CA8}">
      <dsp:nvSpPr>
        <dsp:cNvPr id="0" name=""/>
        <dsp:cNvSpPr/>
      </dsp:nvSpPr>
      <dsp:spPr>
        <a:xfrm>
          <a:off x="2060042" y="741"/>
          <a:ext cx="832916" cy="8329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PLAN</a:t>
          </a:r>
          <a:endParaRPr lang="it-IT" sz="14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182020" y="122719"/>
        <a:ext cx="588960" cy="588960"/>
      </dsp:txXfrm>
    </dsp:sp>
    <dsp:sp modelId="{3F7C62D8-A20D-42ED-A177-6A8D79CF4BAC}">
      <dsp:nvSpPr>
        <dsp:cNvPr id="0" name=""/>
        <dsp:cNvSpPr/>
      </dsp:nvSpPr>
      <dsp:spPr>
        <a:xfrm>
          <a:off x="3322141" y="1262841"/>
          <a:ext cx="832916" cy="8329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DO</a:t>
          </a:r>
          <a:endParaRPr lang="it-IT" sz="12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444119" y="1384819"/>
        <a:ext cx="588960" cy="588960"/>
      </dsp:txXfrm>
    </dsp:sp>
    <dsp:sp modelId="{60566233-195F-4889-BD19-19996BD37C17}">
      <dsp:nvSpPr>
        <dsp:cNvPr id="0" name=""/>
        <dsp:cNvSpPr/>
      </dsp:nvSpPr>
      <dsp:spPr>
        <a:xfrm>
          <a:off x="2060042" y="2524940"/>
          <a:ext cx="832916" cy="8329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CHECK</a:t>
          </a:r>
          <a:endParaRPr lang="it-IT" sz="15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182020" y="2646918"/>
        <a:ext cx="588960" cy="588960"/>
      </dsp:txXfrm>
    </dsp:sp>
    <dsp:sp modelId="{45E47EB2-9BCB-429F-BEF2-DD83E8CE71D5}">
      <dsp:nvSpPr>
        <dsp:cNvPr id="0" name=""/>
        <dsp:cNvSpPr/>
      </dsp:nvSpPr>
      <dsp:spPr>
        <a:xfrm>
          <a:off x="797942" y="1262841"/>
          <a:ext cx="832916" cy="8329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ACT</a:t>
          </a:r>
          <a:endParaRPr lang="it-IT" sz="12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19920" y="1384819"/>
        <a:ext cx="588960" cy="5889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24486B-F484-45C8-B47F-93181080F8A8}">
      <dsp:nvSpPr>
        <dsp:cNvPr id="0" name=""/>
        <dsp:cNvSpPr/>
      </dsp:nvSpPr>
      <dsp:spPr>
        <a:xfrm>
          <a:off x="1184416" y="387215"/>
          <a:ext cx="2584168" cy="2584168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rgbClr val="F37B3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7C1CA9-A33D-436B-BE48-9822B30F6C6F}">
      <dsp:nvSpPr>
        <dsp:cNvPr id="0" name=""/>
        <dsp:cNvSpPr/>
      </dsp:nvSpPr>
      <dsp:spPr>
        <a:xfrm>
          <a:off x="1184416" y="387215"/>
          <a:ext cx="2584168" cy="2584168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rgbClr val="F37B3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2B6820-ECEB-4346-8480-947E50165FB7}">
      <dsp:nvSpPr>
        <dsp:cNvPr id="0" name=""/>
        <dsp:cNvSpPr/>
      </dsp:nvSpPr>
      <dsp:spPr>
        <a:xfrm>
          <a:off x="1184416" y="387215"/>
          <a:ext cx="2584168" cy="2584168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rgbClr val="F37B3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124317-06DE-4EBF-996E-03D85A3E1766}">
      <dsp:nvSpPr>
        <dsp:cNvPr id="0" name=""/>
        <dsp:cNvSpPr/>
      </dsp:nvSpPr>
      <dsp:spPr>
        <a:xfrm>
          <a:off x="1184416" y="387215"/>
          <a:ext cx="2584168" cy="2584168"/>
        </a:xfrm>
        <a:prstGeom prst="blockArc">
          <a:avLst>
            <a:gd name="adj1" fmla="val 16200000"/>
            <a:gd name="adj2" fmla="val 0"/>
            <a:gd name="adj3" fmla="val 4641"/>
          </a:avLst>
        </a:prstGeom>
        <a:solidFill>
          <a:srgbClr val="F37B3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59E13D-5EB6-4A00-ADA8-E92528CDFA02}">
      <dsp:nvSpPr>
        <dsp:cNvPr id="0" name=""/>
        <dsp:cNvSpPr/>
      </dsp:nvSpPr>
      <dsp:spPr>
        <a:xfrm>
          <a:off x="1881559" y="1084358"/>
          <a:ext cx="1189881" cy="1189881"/>
        </a:xfrm>
        <a:prstGeom prst="ellipse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RICERCA e TERZA MISSIONE</a:t>
          </a:r>
          <a:endParaRPr lang="it-IT" sz="12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055813" y="1258612"/>
        <a:ext cx="841373" cy="841373"/>
      </dsp:txXfrm>
    </dsp:sp>
    <dsp:sp modelId="{D6C42909-7B2B-43EA-9273-EA51FEB04CA8}">
      <dsp:nvSpPr>
        <dsp:cNvPr id="0" name=""/>
        <dsp:cNvSpPr/>
      </dsp:nvSpPr>
      <dsp:spPr>
        <a:xfrm>
          <a:off x="2060042" y="741"/>
          <a:ext cx="832916" cy="8329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PLAN</a:t>
          </a:r>
          <a:endParaRPr lang="it-IT" sz="14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182020" y="122719"/>
        <a:ext cx="588960" cy="588960"/>
      </dsp:txXfrm>
    </dsp:sp>
    <dsp:sp modelId="{3F7C62D8-A20D-42ED-A177-6A8D79CF4BAC}">
      <dsp:nvSpPr>
        <dsp:cNvPr id="0" name=""/>
        <dsp:cNvSpPr/>
      </dsp:nvSpPr>
      <dsp:spPr>
        <a:xfrm>
          <a:off x="3322141" y="1262841"/>
          <a:ext cx="832916" cy="8329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DO</a:t>
          </a:r>
          <a:endParaRPr lang="it-IT" sz="12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444119" y="1384819"/>
        <a:ext cx="588960" cy="588960"/>
      </dsp:txXfrm>
    </dsp:sp>
    <dsp:sp modelId="{60566233-195F-4889-BD19-19996BD37C17}">
      <dsp:nvSpPr>
        <dsp:cNvPr id="0" name=""/>
        <dsp:cNvSpPr/>
      </dsp:nvSpPr>
      <dsp:spPr>
        <a:xfrm>
          <a:off x="2060042" y="2524940"/>
          <a:ext cx="832916" cy="8329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CHECK</a:t>
          </a:r>
          <a:endParaRPr lang="it-IT" sz="15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182020" y="2646918"/>
        <a:ext cx="588960" cy="588960"/>
      </dsp:txXfrm>
    </dsp:sp>
    <dsp:sp modelId="{45E47EB2-9BCB-429F-BEF2-DD83E8CE71D5}">
      <dsp:nvSpPr>
        <dsp:cNvPr id="0" name=""/>
        <dsp:cNvSpPr/>
      </dsp:nvSpPr>
      <dsp:spPr>
        <a:xfrm>
          <a:off x="797942" y="1262841"/>
          <a:ext cx="832916" cy="8329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ACT</a:t>
          </a:r>
          <a:endParaRPr lang="it-IT" sz="12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19920" y="1384819"/>
        <a:ext cx="588960" cy="5889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24486B-F484-45C8-B47F-93181080F8A8}">
      <dsp:nvSpPr>
        <dsp:cNvPr id="0" name=""/>
        <dsp:cNvSpPr/>
      </dsp:nvSpPr>
      <dsp:spPr>
        <a:xfrm>
          <a:off x="1184416" y="387215"/>
          <a:ext cx="2584168" cy="2584168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rgbClr val="F37B3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7C1CA9-A33D-436B-BE48-9822B30F6C6F}">
      <dsp:nvSpPr>
        <dsp:cNvPr id="0" name=""/>
        <dsp:cNvSpPr/>
      </dsp:nvSpPr>
      <dsp:spPr>
        <a:xfrm>
          <a:off x="1184416" y="387215"/>
          <a:ext cx="2584168" cy="2584168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rgbClr val="F37B3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2B6820-ECEB-4346-8480-947E50165FB7}">
      <dsp:nvSpPr>
        <dsp:cNvPr id="0" name=""/>
        <dsp:cNvSpPr/>
      </dsp:nvSpPr>
      <dsp:spPr>
        <a:xfrm>
          <a:off x="1184416" y="387215"/>
          <a:ext cx="2584168" cy="2584168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rgbClr val="F37B3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124317-06DE-4EBF-996E-03D85A3E1766}">
      <dsp:nvSpPr>
        <dsp:cNvPr id="0" name=""/>
        <dsp:cNvSpPr/>
      </dsp:nvSpPr>
      <dsp:spPr>
        <a:xfrm>
          <a:off x="1184416" y="387215"/>
          <a:ext cx="2584168" cy="2584168"/>
        </a:xfrm>
        <a:prstGeom prst="blockArc">
          <a:avLst>
            <a:gd name="adj1" fmla="val 16200000"/>
            <a:gd name="adj2" fmla="val 0"/>
            <a:gd name="adj3" fmla="val 4641"/>
          </a:avLst>
        </a:prstGeom>
        <a:solidFill>
          <a:srgbClr val="F37B3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59E13D-5EB6-4A00-ADA8-E92528CDFA02}">
      <dsp:nvSpPr>
        <dsp:cNvPr id="0" name=""/>
        <dsp:cNvSpPr/>
      </dsp:nvSpPr>
      <dsp:spPr>
        <a:xfrm>
          <a:off x="1881559" y="1084358"/>
          <a:ext cx="1189881" cy="1189881"/>
        </a:xfrm>
        <a:prstGeom prst="ellipse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/>
            <a:t>Scuola</a:t>
          </a:r>
          <a:r>
            <a:rPr lang="en-US" sz="2200" kern="1200" dirty="0"/>
            <a:t> IMT</a:t>
          </a:r>
          <a:endParaRPr lang="it-IT" sz="2200" kern="1200" dirty="0"/>
        </a:p>
      </dsp:txBody>
      <dsp:txXfrm>
        <a:off x="2055813" y="1258612"/>
        <a:ext cx="841373" cy="841373"/>
      </dsp:txXfrm>
    </dsp:sp>
    <dsp:sp modelId="{D6C42909-7B2B-43EA-9273-EA51FEB04CA8}">
      <dsp:nvSpPr>
        <dsp:cNvPr id="0" name=""/>
        <dsp:cNvSpPr/>
      </dsp:nvSpPr>
      <dsp:spPr>
        <a:xfrm>
          <a:off x="2060042" y="741"/>
          <a:ext cx="832916" cy="8329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PLAN</a:t>
          </a:r>
          <a:endParaRPr lang="it-IT" sz="1500" kern="1200" dirty="0"/>
        </a:p>
      </dsp:txBody>
      <dsp:txXfrm>
        <a:off x="2182020" y="122719"/>
        <a:ext cx="588960" cy="588960"/>
      </dsp:txXfrm>
    </dsp:sp>
    <dsp:sp modelId="{3F7C62D8-A20D-42ED-A177-6A8D79CF4BAC}">
      <dsp:nvSpPr>
        <dsp:cNvPr id="0" name=""/>
        <dsp:cNvSpPr/>
      </dsp:nvSpPr>
      <dsp:spPr>
        <a:xfrm>
          <a:off x="3322141" y="1262841"/>
          <a:ext cx="832916" cy="8329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DO</a:t>
          </a:r>
          <a:endParaRPr lang="it-IT" sz="1400" kern="1200" dirty="0"/>
        </a:p>
      </dsp:txBody>
      <dsp:txXfrm>
        <a:off x="3444119" y="1384819"/>
        <a:ext cx="588960" cy="588960"/>
      </dsp:txXfrm>
    </dsp:sp>
    <dsp:sp modelId="{60566233-195F-4889-BD19-19996BD37C17}">
      <dsp:nvSpPr>
        <dsp:cNvPr id="0" name=""/>
        <dsp:cNvSpPr/>
      </dsp:nvSpPr>
      <dsp:spPr>
        <a:xfrm>
          <a:off x="2060042" y="2524940"/>
          <a:ext cx="832916" cy="8329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CHECK</a:t>
          </a:r>
          <a:endParaRPr lang="it-IT" sz="1500" kern="1200" dirty="0"/>
        </a:p>
      </dsp:txBody>
      <dsp:txXfrm>
        <a:off x="2182020" y="2646918"/>
        <a:ext cx="588960" cy="588960"/>
      </dsp:txXfrm>
    </dsp:sp>
    <dsp:sp modelId="{45E47EB2-9BCB-429F-BEF2-DD83E8CE71D5}">
      <dsp:nvSpPr>
        <dsp:cNvPr id="0" name=""/>
        <dsp:cNvSpPr/>
      </dsp:nvSpPr>
      <dsp:spPr>
        <a:xfrm>
          <a:off x="797942" y="1262841"/>
          <a:ext cx="832916" cy="8329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ACT</a:t>
          </a:r>
          <a:endParaRPr lang="it-IT" sz="1400" kern="1200" dirty="0"/>
        </a:p>
      </dsp:txBody>
      <dsp:txXfrm>
        <a:off x="919920" y="1384819"/>
        <a:ext cx="588960" cy="5889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A64E36-26C7-4200-BEE1-C5FCDF3BB2E0}" type="datetimeFigureOut">
              <a:rPr lang="it-IT" smtClean="0"/>
              <a:t>05/07/2019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7FBE1-0168-4793-9A23-4205E51765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4213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7FBE1-0168-4793-9A23-4205E517658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3259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7FBE1-0168-4793-9A23-4205E5176589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1743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7FBE1-0168-4793-9A23-4205E5176589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9445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841772"/>
            <a:ext cx="58293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2701528"/>
            <a:ext cx="51435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6279C-D23A-4946-92D1-0918D972518A}" type="datetimeFigureOut">
              <a:rPr lang="it-IT" smtClean="0"/>
              <a:t>05/07/2019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D27BA-AC79-4DF6-B5CF-7FD467FDBF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3136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6279C-D23A-4946-92D1-0918D972518A}" type="datetimeFigureOut">
              <a:rPr lang="it-IT" smtClean="0"/>
              <a:t>05/07/2019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D27BA-AC79-4DF6-B5CF-7FD467FDBF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2064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273844"/>
            <a:ext cx="1478756" cy="4358879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73844"/>
            <a:ext cx="4350544" cy="4358879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6279C-D23A-4946-92D1-0918D972518A}" type="datetimeFigureOut">
              <a:rPr lang="it-IT" smtClean="0"/>
              <a:t>05/07/2019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D27BA-AC79-4DF6-B5CF-7FD467FDBF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6645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6279C-D23A-4946-92D1-0918D972518A}" type="datetimeFigureOut">
              <a:rPr lang="it-IT" smtClean="0"/>
              <a:t>05/07/2019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D27BA-AC79-4DF6-B5CF-7FD467FDBF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94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282305"/>
            <a:ext cx="5915025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3442099"/>
            <a:ext cx="5915025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6279C-D23A-4946-92D1-0918D972518A}" type="datetimeFigureOut">
              <a:rPr lang="it-IT" smtClean="0"/>
              <a:t>05/07/2019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D27BA-AC79-4DF6-B5CF-7FD467FDBF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037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369219"/>
            <a:ext cx="2914650" cy="326350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369219"/>
            <a:ext cx="2914650" cy="326350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6279C-D23A-4946-92D1-0918D972518A}" type="datetimeFigureOut">
              <a:rPr lang="it-IT" smtClean="0"/>
              <a:t>05/07/2019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D27BA-AC79-4DF6-B5CF-7FD467FDBF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8145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273845"/>
            <a:ext cx="5915025" cy="994172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260872"/>
            <a:ext cx="2901255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1878806"/>
            <a:ext cx="2901255" cy="276344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260872"/>
            <a:ext cx="2915543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1878806"/>
            <a:ext cx="2915543" cy="276344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6279C-D23A-4946-92D1-0918D972518A}" type="datetimeFigureOut">
              <a:rPr lang="it-IT" smtClean="0"/>
              <a:t>05/07/2019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D27BA-AC79-4DF6-B5CF-7FD467FDBF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153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6279C-D23A-4946-92D1-0918D972518A}" type="datetimeFigureOut">
              <a:rPr lang="it-IT" smtClean="0"/>
              <a:t>05/07/2019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D27BA-AC79-4DF6-B5CF-7FD467FDBF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9930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6279C-D23A-4946-92D1-0918D972518A}" type="datetimeFigureOut">
              <a:rPr lang="it-IT" smtClean="0"/>
              <a:t>05/07/2019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D27BA-AC79-4DF6-B5CF-7FD467FDBF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5533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42900"/>
            <a:ext cx="2211884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740570"/>
            <a:ext cx="3471863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543050"/>
            <a:ext cx="2211884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6279C-D23A-4946-92D1-0918D972518A}" type="datetimeFigureOut">
              <a:rPr lang="it-IT" smtClean="0"/>
              <a:t>05/07/2019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D27BA-AC79-4DF6-B5CF-7FD467FDBF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4659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42900"/>
            <a:ext cx="2211884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740570"/>
            <a:ext cx="3471863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543050"/>
            <a:ext cx="2211884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6279C-D23A-4946-92D1-0918D972518A}" type="datetimeFigureOut">
              <a:rPr lang="it-IT" smtClean="0"/>
              <a:t>05/07/2019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D27BA-AC79-4DF6-B5CF-7FD467FDBF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4944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273845"/>
            <a:ext cx="5915025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369219"/>
            <a:ext cx="5915025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4767264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6279C-D23A-4946-92D1-0918D972518A}" type="datetimeFigureOut">
              <a:rPr lang="it-IT" smtClean="0"/>
              <a:t>05/07/2019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4767264"/>
            <a:ext cx="23145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D27BA-AC79-4DF6-B5CF-7FD467FDBF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7095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659674" y="675860"/>
            <a:ext cx="5151408" cy="3438940"/>
            <a:chOff x="659674" y="675860"/>
            <a:chExt cx="5151408" cy="3438940"/>
          </a:xfrm>
        </p:grpSpPr>
        <p:sp>
          <p:nvSpPr>
            <p:cNvPr id="15" name="Rettangolo arrotondato 14"/>
            <p:cNvSpPr/>
            <p:nvPr/>
          </p:nvSpPr>
          <p:spPr>
            <a:xfrm>
              <a:off x="1449977" y="3616224"/>
              <a:ext cx="1531761" cy="49857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9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AUTOVALUTAZIONE, ANALISI E MONITORAGGIO </a:t>
              </a:r>
            </a:p>
          </p:txBody>
        </p:sp>
        <p:sp>
          <p:nvSpPr>
            <p:cNvPr id="14" name="Rettangolo arrotondato 13"/>
            <p:cNvSpPr/>
            <p:nvPr/>
          </p:nvSpPr>
          <p:spPr>
            <a:xfrm>
              <a:off x="659674" y="1716156"/>
              <a:ext cx="1447421" cy="49799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9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VALUTAZIONE e AZIONI di MIGLIORAMENTO</a:t>
              </a:r>
            </a:p>
          </p:txBody>
        </p:sp>
        <p:sp>
          <p:nvSpPr>
            <p:cNvPr id="13" name="Rettangolo arrotondato 12"/>
            <p:cNvSpPr/>
            <p:nvPr/>
          </p:nvSpPr>
          <p:spPr>
            <a:xfrm>
              <a:off x="4560406" y="2764813"/>
              <a:ext cx="1030497" cy="25668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9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ATTUAZIONE</a:t>
              </a:r>
            </a:p>
          </p:txBody>
        </p:sp>
        <p:sp>
          <p:nvSpPr>
            <p:cNvPr id="12" name="Rettangolo arrotondato 11"/>
            <p:cNvSpPr/>
            <p:nvPr/>
          </p:nvSpPr>
          <p:spPr>
            <a:xfrm>
              <a:off x="3644347" y="675860"/>
              <a:ext cx="1630018" cy="60960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9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PIANIFICAZIONE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Piano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Strategico</a:t>
              </a:r>
              <a:endPara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Piano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Integrato</a:t>
              </a:r>
              <a:endPara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Politiche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della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Qualità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</a:t>
              </a:r>
              <a:endParaRPr lang="it-IT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4" name="Diagramma 3"/>
            <p:cNvGraphicFramePr/>
            <p:nvPr>
              <p:extLst>
                <p:ext uri="{D42A27DB-BD31-4B8C-83A1-F6EECF244321}">
                  <p14:modId xmlns:p14="http://schemas.microsoft.com/office/powerpoint/2010/main" val="2696861873"/>
                </p:ext>
              </p:extLst>
            </p:nvPr>
          </p:nvGraphicFramePr>
          <p:xfrm>
            <a:off x="858081" y="756201"/>
            <a:ext cx="4953001" cy="335859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21" name="Freccia circolare a sinistra 20"/>
            <p:cNvSpPr/>
            <p:nvPr/>
          </p:nvSpPr>
          <p:spPr>
            <a:xfrm>
              <a:off x="3359425" y="1635514"/>
              <a:ext cx="795131" cy="1651025"/>
            </a:xfrm>
            <a:prstGeom prst="curvedLeftArrow">
              <a:avLst>
                <a:gd name="adj1" fmla="val 10953"/>
                <a:gd name="adj2" fmla="val 29909"/>
                <a:gd name="adj3" fmla="val 2627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2" name="Freccia circolare a sinistra 21"/>
            <p:cNvSpPr/>
            <p:nvPr/>
          </p:nvSpPr>
          <p:spPr>
            <a:xfrm rot="10800000">
              <a:off x="2511286" y="1562630"/>
              <a:ext cx="795131" cy="1651025"/>
            </a:xfrm>
            <a:prstGeom prst="curvedLeftArrow">
              <a:avLst>
                <a:gd name="adj1" fmla="val 10953"/>
                <a:gd name="adj2" fmla="val 29909"/>
                <a:gd name="adj3" fmla="val 2627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1433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98545" y="149251"/>
            <a:ext cx="6472073" cy="4156934"/>
            <a:chOff x="98545" y="665227"/>
            <a:chExt cx="6472073" cy="4156934"/>
          </a:xfrm>
        </p:grpSpPr>
        <p:sp>
          <p:nvSpPr>
            <p:cNvPr id="7" name="Rettangolo arrotondato 6"/>
            <p:cNvSpPr/>
            <p:nvPr/>
          </p:nvSpPr>
          <p:spPr>
            <a:xfrm>
              <a:off x="4468021" y="2750267"/>
              <a:ext cx="2102597" cy="207189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9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MONITORAGGIO</a:t>
              </a:r>
              <a:endPara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Linee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guida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per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l’uso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dei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questionari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sul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grado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di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soddisfazione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degli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allievi</a:t>
              </a:r>
              <a:endPara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Linee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guida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per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il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monitoraggio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annuale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del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dottorato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della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ricerca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e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della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terza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missione</a:t>
              </a:r>
              <a:endPara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Linee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guida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per la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relazione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annuale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della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CPDS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Monitoraggio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delle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attività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di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ricerca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e di terza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missione</a:t>
              </a:r>
              <a:endPara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Questionari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sul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grado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di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soddisfazione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degli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allievi</a:t>
              </a:r>
              <a:endParaRPr lang="it-IT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" name="Rettangolo arrotondato 4"/>
            <p:cNvSpPr/>
            <p:nvPr/>
          </p:nvSpPr>
          <p:spPr>
            <a:xfrm>
              <a:off x="858081" y="3609694"/>
              <a:ext cx="2208848" cy="88286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9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AUTOVALUTAZIONE e ANALISI 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Relazione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annuale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del PQ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Relazione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annuale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della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CPDS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Relazione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annuale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it-IT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sul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dottorato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sulla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ricerca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e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sulla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terza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missione</a:t>
              </a:r>
              <a:endPara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" name="Rettangolo arrotondato 5"/>
            <p:cNvSpPr/>
            <p:nvPr/>
          </p:nvSpPr>
          <p:spPr>
            <a:xfrm>
              <a:off x="98545" y="665227"/>
              <a:ext cx="1898090" cy="154109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9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VALUTAZIONE e AZIONI di MIGLIORAMENTO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Relazione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annuale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del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NdV</a:t>
              </a:r>
              <a:endPara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Pianificazione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assegnazione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degli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incarichi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didattici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per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l’AA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successivo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Pianificazione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degli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obiettivi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di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ricerca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e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terza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missione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per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l’anno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successive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Report annual </a:t>
              </a:r>
              <a:r>
                <a:rPr lang="en-US" sz="900" dirty="0" err="1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dell’Advisory</a:t>
              </a:r>
              <a:r>
                <a:rPr lang="en-US" sz="900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Board</a:t>
              </a:r>
              <a:endPara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" name="Rettangolo arrotondato 7"/>
            <p:cNvSpPr/>
            <p:nvPr/>
          </p:nvSpPr>
          <p:spPr>
            <a:xfrm>
              <a:off x="3644347" y="665227"/>
              <a:ext cx="1788890" cy="60960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9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PIANIFICAZIONE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Linee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di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sviluppo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strategico</a:t>
              </a:r>
              <a:endPara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Piano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Integrato</a:t>
              </a:r>
              <a:endPara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Politiche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della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Qualità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endParaRPr lang="it-IT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9" name="Diagramma 8"/>
            <p:cNvGraphicFramePr/>
            <p:nvPr>
              <p:extLst>
                <p:ext uri="{D42A27DB-BD31-4B8C-83A1-F6EECF244321}">
                  <p14:modId xmlns:p14="http://schemas.microsoft.com/office/powerpoint/2010/main" val="2408649179"/>
                </p:ext>
              </p:extLst>
            </p:nvPr>
          </p:nvGraphicFramePr>
          <p:xfrm>
            <a:off x="858081" y="756201"/>
            <a:ext cx="4953001" cy="335859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10" name="Freccia circolare a sinistra 9"/>
            <p:cNvSpPr/>
            <p:nvPr/>
          </p:nvSpPr>
          <p:spPr>
            <a:xfrm>
              <a:off x="3359425" y="1635514"/>
              <a:ext cx="795131" cy="1651025"/>
            </a:xfrm>
            <a:prstGeom prst="curvedLeftArrow">
              <a:avLst>
                <a:gd name="adj1" fmla="val 10953"/>
                <a:gd name="adj2" fmla="val 29909"/>
                <a:gd name="adj3" fmla="val 2627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" name="Freccia circolare a sinistra 10"/>
            <p:cNvSpPr/>
            <p:nvPr/>
          </p:nvSpPr>
          <p:spPr>
            <a:xfrm rot="10800000">
              <a:off x="2511286" y="1562630"/>
              <a:ext cx="795131" cy="1651025"/>
            </a:xfrm>
            <a:prstGeom prst="curvedLeftArrow">
              <a:avLst>
                <a:gd name="adj1" fmla="val 10953"/>
                <a:gd name="adj2" fmla="val 29909"/>
                <a:gd name="adj3" fmla="val 2627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01626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209007" y="159884"/>
            <a:ext cx="6361611" cy="4542745"/>
            <a:chOff x="209007" y="675860"/>
            <a:chExt cx="6361611" cy="4542745"/>
          </a:xfrm>
        </p:grpSpPr>
        <p:sp>
          <p:nvSpPr>
            <p:cNvPr id="7" name="Rettangolo arrotondato 6"/>
            <p:cNvSpPr/>
            <p:nvPr/>
          </p:nvSpPr>
          <p:spPr>
            <a:xfrm>
              <a:off x="4468021" y="2771533"/>
              <a:ext cx="2102597" cy="176127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9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ATTUAZIONE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Organizzazione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e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gestione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dell’attività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didattica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di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ricerca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e di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terza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missione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Linee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guida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per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l’uso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dei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questionari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sul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grado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di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soddisfazione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degli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allievi</a:t>
              </a:r>
              <a:endPara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Linee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guida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per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il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monitoraggio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annuale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del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dottorato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della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ricerca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e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della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terza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missione</a:t>
              </a:r>
              <a:endPara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Linee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guida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per la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relazione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annuale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della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CPDS</a:t>
              </a:r>
              <a:endParaRPr lang="en-US" sz="9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" name="Rettangolo arrotondato 4"/>
            <p:cNvSpPr/>
            <p:nvPr/>
          </p:nvSpPr>
          <p:spPr>
            <a:xfrm>
              <a:off x="1071151" y="3609693"/>
              <a:ext cx="1995777" cy="160891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9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AUTOVALUTAZIONE, ANALISI E MONITORAGGIO 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Questionari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sul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grado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di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soddisfazione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degli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allievi</a:t>
              </a:r>
              <a:endPara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Relazione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annuale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del PQ e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della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CPDS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Relazione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annuale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it-IT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sul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dottorato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sulla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ricerca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e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sulla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terza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missione</a:t>
              </a:r>
              <a:endPara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Monitoraggio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delle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attività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di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ricerca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e di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terza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missione</a:t>
              </a:r>
              <a:endParaRPr lang="it-IT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" name="Rettangolo arrotondato 5"/>
            <p:cNvSpPr/>
            <p:nvPr/>
          </p:nvSpPr>
          <p:spPr>
            <a:xfrm>
              <a:off x="209007" y="881744"/>
              <a:ext cx="1898090" cy="136506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9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VALUTAZIONE e AZIONI di MIGLIORAMENTO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Relazione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annuale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del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NdV</a:t>
              </a:r>
              <a:endPara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Pianificazione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assegnazione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degli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incarichi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didattici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per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l’AA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successivo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Pianificazione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degli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obiettivi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di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ricerca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e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terza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missione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per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l’anno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successivo</a:t>
              </a:r>
              <a:endPara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" name="Rettangolo arrotondato 7"/>
            <p:cNvSpPr/>
            <p:nvPr/>
          </p:nvSpPr>
          <p:spPr>
            <a:xfrm>
              <a:off x="3644347" y="675860"/>
              <a:ext cx="1630018" cy="60960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9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PIANIFICAZIONE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Piano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Strategico</a:t>
              </a:r>
              <a:endPara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Piano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Integrato</a:t>
              </a:r>
              <a:endPara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Politiche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della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Qualità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endParaRPr lang="it-IT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9" name="Diagramma 8"/>
            <p:cNvGraphicFramePr/>
            <p:nvPr>
              <p:extLst/>
            </p:nvPr>
          </p:nvGraphicFramePr>
          <p:xfrm>
            <a:off x="858081" y="756201"/>
            <a:ext cx="4953001" cy="335859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10" name="Freccia circolare a sinistra 9"/>
            <p:cNvSpPr/>
            <p:nvPr/>
          </p:nvSpPr>
          <p:spPr>
            <a:xfrm>
              <a:off x="3359425" y="1635514"/>
              <a:ext cx="795131" cy="1651025"/>
            </a:xfrm>
            <a:prstGeom prst="curvedLeftArrow">
              <a:avLst>
                <a:gd name="adj1" fmla="val 10953"/>
                <a:gd name="adj2" fmla="val 29909"/>
                <a:gd name="adj3" fmla="val 2627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" name="Freccia circolare a sinistra 10"/>
            <p:cNvSpPr/>
            <p:nvPr/>
          </p:nvSpPr>
          <p:spPr>
            <a:xfrm rot="10800000">
              <a:off x="2511286" y="1562630"/>
              <a:ext cx="795131" cy="1651025"/>
            </a:xfrm>
            <a:prstGeom prst="curvedLeftArrow">
              <a:avLst>
                <a:gd name="adj1" fmla="val 10953"/>
                <a:gd name="adj2" fmla="val 29909"/>
                <a:gd name="adj3" fmla="val 2627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1141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333103" y="675860"/>
            <a:ext cx="6263639" cy="4245369"/>
            <a:chOff x="333103" y="675860"/>
            <a:chExt cx="6263639" cy="4245369"/>
          </a:xfrm>
        </p:grpSpPr>
        <p:sp>
          <p:nvSpPr>
            <p:cNvPr id="7" name="Rettangolo arrotondato 6"/>
            <p:cNvSpPr/>
            <p:nvPr/>
          </p:nvSpPr>
          <p:spPr>
            <a:xfrm>
              <a:off x="4494145" y="2765002"/>
              <a:ext cx="2102597" cy="149349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9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ATTUAZIONE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Organizzazione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e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gestione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dell’attività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didattica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Linee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guida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per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l’uso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dei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questionari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sul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grado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di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soddisfazione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degli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allievi</a:t>
              </a:r>
              <a:endPara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Linee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guida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per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il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monitoraggio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annuale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del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dottorato</a:t>
              </a:r>
              <a:endPara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Linee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guida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per la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relazione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annuale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della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CPDS</a:t>
              </a:r>
              <a:endParaRPr lang="en-US" sz="9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" name="Rettangolo arrotondato 4"/>
            <p:cNvSpPr/>
            <p:nvPr/>
          </p:nvSpPr>
          <p:spPr>
            <a:xfrm>
              <a:off x="1232262" y="3616225"/>
              <a:ext cx="1782417" cy="130500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9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AUTOVALUTAZIONE, ANALISI E MONITORAGGIO 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Questionari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sul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grado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di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soddisfazione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degli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allievi</a:t>
              </a:r>
              <a:endPara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Relazione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annuale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del PQ e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della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CPDS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Relazione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annuale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it-IT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sul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dottorato</a:t>
              </a:r>
              <a:endParaRPr lang="it-IT" sz="9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" name="Rettangolo arrotondato 5"/>
            <p:cNvSpPr/>
            <p:nvPr/>
          </p:nvSpPr>
          <p:spPr>
            <a:xfrm>
              <a:off x="333103" y="1031966"/>
              <a:ext cx="1773993" cy="121484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9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VALUTAZIONE e AZIONI di MIGLIORAMENTO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Relazione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annuale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del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NdV</a:t>
              </a:r>
              <a:endPara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Pianificazione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assegnazione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degli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incarichi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didattici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per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l’AA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successivo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</p:txBody>
        </p:sp>
        <p:sp>
          <p:nvSpPr>
            <p:cNvPr id="8" name="Rettangolo arrotondato 7"/>
            <p:cNvSpPr/>
            <p:nvPr/>
          </p:nvSpPr>
          <p:spPr>
            <a:xfrm>
              <a:off x="3644347" y="675860"/>
              <a:ext cx="1630018" cy="60960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9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PIANIFICAZIONE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Piano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Strategico</a:t>
              </a:r>
              <a:endPara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Piano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Integrato</a:t>
              </a:r>
              <a:endPara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Politiche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della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Qualità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endParaRPr lang="it-IT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9" name="Diagramma 8"/>
            <p:cNvGraphicFramePr/>
            <p:nvPr>
              <p:extLst>
                <p:ext uri="{D42A27DB-BD31-4B8C-83A1-F6EECF244321}">
                  <p14:modId xmlns:p14="http://schemas.microsoft.com/office/powerpoint/2010/main" val="2403786710"/>
                </p:ext>
              </p:extLst>
            </p:nvPr>
          </p:nvGraphicFramePr>
          <p:xfrm>
            <a:off x="858081" y="756201"/>
            <a:ext cx="4953001" cy="335859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10" name="Freccia circolare a sinistra 9"/>
            <p:cNvSpPr/>
            <p:nvPr/>
          </p:nvSpPr>
          <p:spPr>
            <a:xfrm>
              <a:off x="3359425" y="1635514"/>
              <a:ext cx="795131" cy="1651025"/>
            </a:xfrm>
            <a:prstGeom prst="curvedLeftArrow">
              <a:avLst>
                <a:gd name="adj1" fmla="val 10953"/>
                <a:gd name="adj2" fmla="val 29909"/>
                <a:gd name="adj3" fmla="val 2627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" name="Freccia circolare a sinistra 10"/>
            <p:cNvSpPr/>
            <p:nvPr/>
          </p:nvSpPr>
          <p:spPr>
            <a:xfrm rot="10800000">
              <a:off x="2511286" y="1562630"/>
              <a:ext cx="795131" cy="1651025"/>
            </a:xfrm>
            <a:prstGeom prst="curvedLeftArrow">
              <a:avLst>
                <a:gd name="adj1" fmla="val 10953"/>
                <a:gd name="adj2" fmla="val 29909"/>
                <a:gd name="adj3" fmla="val 2627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2732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o 11"/>
          <p:cNvGrpSpPr/>
          <p:nvPr/>
        </p:nvGrpSpPr>
        <p:grpSpPr>
          <a:xfrm>
            <a:off x="215537" y="675860"/>
            <a:ext cx="6238089" cy="4000644"/>
            <a:chOff x="215537" y="675860"/>
            <a:chExt cx="6238089" cy="4000644"/>
          </a:xfrm>
        </p:grpSpPr>
        <p:sp>
          <p:nvSpPr>
            <p:cNvPr id="5" name="Rettangolo arrotondato 4"/>
            <p:cNvSpPr/>
            <p:nvPr/>
          </p:nvSpPr>
          <p:spPr>
            <a:xfrm>
              <a:off x="4494145" y="2765002"/>
              <a:ext cx="1959481" cy="97097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9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ATTUAZIONE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Organizzazione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e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gestione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delle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attività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di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ricerca</a:t>
              </a:r>
              <a:endPara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Organizzazione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di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eventi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di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divulgazione</a:t>
              </a:r>
              <a:endPara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Attività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di </a:t>
              </a:r>
              <a:r>
                <a:rPr lang="en-US" sz="900" i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placement </a:t>
              </a:r>
              <a:endParaRPr lang="en-US" sz="9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" name="Rettangolo arrotondato 5"/>
            <p:cNvSpPr/>
            <p:nvPr/>
          </p:nvSpPr>
          <p:spPr>
            <a:xfrm>
              <a:off x="1123406" y="3616226"/>
              <a:ext cx="1891274" cy="106027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9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AUTOVALUTAZIONE, ANALISI E MONITORAGGIO 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Relazione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annuale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del PQ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Relazione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annuale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it-IT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sullo stato della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ricerca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/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Terza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missione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a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cura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dei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Delegati</a:t>
              </a:r>
              <a:endPara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Cruscotto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indicatori</a:t>
              </a:r>
              <a:endParaRPr lang="it-IT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" name="Rettangolo arrotondato 6"/>
            <p:cNvSpPr/>
            <p:nvPr/>
          </p:nvSpPr>
          <p:spPr>
            <a:xfrm>
              <a:off x="215537" y="1182188"/>
              <a:ext cx="1891559" cy="1045029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9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VALUTAZIONE e AZIONI di MIGLIORAMENTO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Relazione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annuale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del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NdV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Pianificazione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dell’attività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di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ricerca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e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dell’assegnazione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delle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risorse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per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l’anno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successivo</a:t>
              </a:r>
              <a:endPara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" name="Rettangolo arrotondato 7"/>
            <p:cNvSpPr/>
            <p:nvPr/>
          </p:nvSpPr>
          <p:spPr>
            <a:xfrm>
              <a:off x="3644347" y="675860"/>
              <a:ext cx="1630018" cy="60960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9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PIANIFICAZIONE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Piano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Strategico</a:t>
              </a:r>
              <a:endPara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Piano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Integrato</a:t>
              </a:r>
              <a:endParaRPr lang="en-US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Politiche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della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Qualità</a:t>
              </a:r>
              <a:r>
                <a:rPr lang="en-US" sz="9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endParaRPr lang="it-IT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9" name="Diagramma 8"/>
            <p:cNvGraphicFramePr/>
            <p:nvPr>
              <p:extLst>
                <p:ext uri="{D42A27DB-BD31-4B8C-83A1-F6EECF244321}">
                  <p14:modId xmlns:p14="http://schemas.microsoft.com/office/powerpoint/2010/main" val="2477440571"/>
                </p:ext>
              </p:extLst>
            </p:nvPr>
          </p:nvGraphicFramePr>
          <p:xfrm>
            <a:off x="858081" y="756201"/>
            <a:ext cx="4953001" cy="335859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0" name="Freccia circolare a sinistra 9"/>
            <p:cNvSpPr/>
            <p:nvPr/>
          </p:nvSpPr>
          <p:spPr>
            <a:xfrm>
              <a:off x="3359425" y="1635514"/>
              <a:ext cx="795131" cy="1651025"/>
            </a:xfrm>
            <a:prstGeom prst="curvedLeftArrow">
              <a:avLst>
                <a:gd name="adj1" fmla="val 10953"/>
                <a:gd name="adj2" fmla="val 29909"/>
                <a:gd name="adj3" fmla="val 2627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" name="Freccia circolare a sinistra 10"/>
            <p:cNvSpPr/>
            <p:nvPr/>
          </p:nvSpPr>
          <p:spPr>
            <a:xfrm rot="10800000">
              <a:off x="2511286" y="1562630"/>
              <a:ext cx="795131" cy="1651025"/>
            </a:xfrm>
            <a:prstGeom prst="curvedLeftArrow">
              <a:avLst>
                <a:gd name="adj1" fmla="val 10953"/>
                <a:gd name="adj2" fmla="val 29909"/>
                <a:gd name="adj3" fmla="val 2627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9451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1007165" y="3907774"/>
            <a:ext cx="1981199" cy="117108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err="1">
                <a:solidFill>
                  <a:schemeClr val="tx1"/>
                </a:solidFill>
              </a:rPr>
              <a:t>Questionari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err="1">
                <a:solidFill>
                  <a:schemeClr val="tx1"/>
                </a:solidFill>
              </a:rPr>
              <a:t>sul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err="1">
                <a:solidFill>
                  <a:schemeClr val="tx1"/>
                </a:solidFill>
              </a:rPr>
              <a:t>grado</a:t>
            </a:r>
            <a:r>
              <a:rPr lang="en-US" sz="900" dirty="0">
                <a:solidFill>
                  <a:schemeClr val="tx1"/>
                </a:solidFill>
              </a:rPr>
              <a:t> di </a:t>
            </a:r>
            <a:r>
              <a:rPr lang="en-US" sz="900" dirty="0" err="1">
                <a:solidFill>
                  <a:schemeClr val="tx1"/>
                </a:solidFill>
              </a:rPr>
              <a:t>soddisfazione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err="1">
                <a:solidFill>
                  <a:schemeClr val="tx1"/>
                </a:solidFill>
              </a:rPr>
              <a:t>degli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err="1">
                <a:solidFill>
                  <a:schemeClr val="tx1"/>
                </a:solidFill>
              </a:rPr>
              <a:t>allievi</a:t>
            </a:r>
            <a:endParaRPr lang="en-US" sz="9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err="1">
                <a:solidFill>
                  <a:schemeClr val="tx1"/>
                </a:solidFill>
              </a:rPr>
              <a:t>Relazione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err="1">
                <a:solidFill>
                  <a:schemeClr val="tx1"/>
                </a:solidFill>
              </a:rPr>
              <a:t>annuale</a:t>
            </a:r>
            <a:r>
              <a:rPr lang="en-US" sz="900" dirty="0">
                <a:solidFill>
                  <a:schemeClr val="tx1"/>
                </a:solidFill>
              </a:rPr>
              <a:t> del </a:t>
            </a:r>
            <a:r>
              <a:rPr lang="en-US" sz="900" dirty="0" err="1">
                <a:solidFill>
                  <a:schemeClr val="tx1"/>
                </a:solidFill>
              </a:rPr>
              <a:t>NdV</a:t>
            </a:r>
            <a:r>
              <a:rPr lang="en-US" sz="900" dirty="0">
                <a:solidFill>
                  <a:schemeClr val="tx1"/>
                </a:solidFill>
              </a:rPr>
              <a:t>, del PQ, </a:t>
            </a:r>
            <a:r>
              <a:rPr lang="en-US" sz="900" dirty="0" err="1">
                <a:solidFill>
                  <a:schemeClr val="tx1"/>
                </a:solidFill>
              </a:rPr>
              <a:t>della</a:t>
            </a:r>
            <a:r>
              <a:rPr lang="en-US" sz="900" dirty="0">
                <a:solidFill>
                  <a:schemeClr val="tx1"/>
                </a:solidFill>
              </a:rPr>
              <a:t> CPDS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err="1">
                <a:solidFill>
                  <a:schemeClr val="tx1"/>
                </a:solidFill>
              </a:rPr>
              <a:t>Relazione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err="1">
                <a:solidFill>
                  <a:schemeClr val="tx1"/>
                </a:solidFill>
              </a:rPr>
              <a:t>annuale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it-IT" sz="900" dirty="0">
                <a:solidFill>
                  <a:schemeClr val="tx1"/>
                </a:solidFill>
              </a:rPr>
              <a:t>sul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err="1">
                <a:solidFill>
                  <a:schemeClr val="tx1"/>
                </a:solidFill>
              </a:rPr>
              <a:t>dottorato</a:t>
            </a:r>
            <a:endParaRPr lang="en-US" sz="9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err="1">
                <a:solidFill>
                  <a:schemeClr val="tx1"/>
                </a:solidFill>
              </a:rPr>
              <a:t>Relazione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err="1">
                <a:solidFill>
                  <a:schemeClr val="tx1"/>
                </a:solidFill>
              </a:rPr>
              <a:t>annuale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err="1">
                <a:solidFill>
                  <a:schemeClr val="tx1"/>
                </a:solidFill>
              </a:rPr>
              <a:t>sullo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err="1">
                <a:solidFill>
                  <a:schemeClr val="tx1"/>
                </a:solidFill>
              </a:rPr>
              <a:t>stato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err="1">
                <a:solidFill>
                  <a:schemeClr val="tx1"/>
                </a:solidFill>
              </a:rPr>
              <a:t>della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err="1">
                <a:solidFill>
                  <a:schemeClr val="tx1"/>
                </a:solidFill>
              </a:rPr>
              <a:t>ricerca</a:t>
            </a:r>
            <a:r>
              <a:rPr lang="en-US" sz="900" dirty="0">
                <a:solidFill>
                  <a:schemeClr val="tx1"/>
                </a:solidFill>
              </a:rPr>
              <a:t> e del </a:t>
            </a:r>
            <a:r>
              <a:rPr lang="en-US" sz="900" dirty="0" err="1">
                <a:solidFill>
                  <a:schemeClr val="tx1"/>
                </a:solidFill>
              </a:rPr>
              <a:t>trasferimento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err="1">
                <a:solidFill>
                  <a:schemeClr val="tx1"/>
                </a:solidFill>
              </a:rPr>
              <a:t>tecnologico</a:t>
            </a:r>
            <a:endParaRPr lang="it-IT" sz="900" dirty="0">
              <a:solidFill>
                <a:schemeClr val="tx1"/>
              </a:solidFill>
            </a:endParaRPr>
          </a:p>
        </p:txBody>
      </p:sp>
      <p:sp>
        <p:nvSpPr>
          <p:cNvPr id="14" name="Rettangolo arrotondato 13"/>
          <p:cNvSpPr/>
          <p:nvPr/>
        </p:nvSpPr>
        <p:spPr>
          <a:xfrm>
            <a:off x="208719" y="1927062"/>
            <a:ext cx="1891750" cy="5367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Piano </a:t>
            </a:r>
            <a:r>
              <a:rPr lang="en-US" sz="900" dirty="0" err="1">
                <a:solidFill>
                  <a:schemeClr val="tx1"/>
                </a:solidFill>
              </a:rPr>
              <a:t>delle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err="1">
                <a:solidFill>
                  <a:schemeClr val="tx1"/>
                </a:solidFill>
              </a:rPr>
              <a:t>azioni</a:t>
            </a:r>
            <a:r>
              <a:rPr lang="en-US" sz="900" dirty="0">
                <a:solidFill>
                  <a:schemeClr val="tx1"/>
                </a:solidFill>
              </a:rPr>
              <a:t> di </a:t>
            </a:r>
            <a:r>
              <a:rPr lang="en-US" sz="900" dirty="0" err="1">
                <a:solidFill>
                  <a:schemeClr val="tx1"/>
                </a:solidFill>
              </a:rPr>
              <a:t>miglioramento</a:t>
            </a:r>
            <a:r>
              <a:rPr lang="en-US" sz="900" dirty="0">
                <a:solidFill>
                  <a:schemeClr val="tx1"/>
                </a:solidFill>
              </a:rPr>
              <a:t> del PQ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4533902" y="3043109"/>
            <a:ext cx="2304220" cy="117108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err="1">
                <a:solidFill>
                  <a:schemeClr val="tx1"/>
                </a:solidFill>
              </a:rPr>
              <a:t>Procedura</a:t>
            </a:r>
            <a:r>
              <a:rPr lang="en-US" sz="900" dirty="0">
                <a:solidFill>
                  <a:schemeClr val="tx1"/>
                </a:solidFill>
              </a:rPr>
              <a:t> per </a:t>
            </a:r>
            <a:r>
              <a:rPr lang="en-US" sz="900" dirty="0" err="1">
                <a:solidFill>
                  <a:schemeClr val="tx1"/>
                </a:solidFill>
              </a:rPr>
              <a:t>l’uso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err="1">
                <a:solidFill>
                  <a:schemeClr val="tx1"/>
                </a:solidFill>
              </a:rPr>
              <a:t>dei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err="1">
                <a:solidFill>
                  <a:schemeClr val="tx1"/>
                </a:solidFill>
              </a:rPr>
              <a:t>questionari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err="1">
                <a:solidFill>
                  <a:schemeClr val="tx1"/>
                </a:solidFill>
              </a:rPr>
              <a:t>sul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err="1">
                <a:solidFill>
                  <a:schemeClr val="tx1"/>
                </a:solidFill>
              </a:rPr>
              <a:t>grado</a:t>
            </a:r>
            <a:r>
              <a:rPr lang="en-US" sz="900" dirty="0">
                <a:solidFill>
                  <a:schemeClr val="tx1"/>
                </a:solidFill>
              </a:rPr>
              <a:t> di </a:t>
            </a:r>
            <a:r>
              <a:rPr lang="en-US" sz="900" dirty="0" err="1">
                <a:solidFill>
                  <a:schemeClr val="tx1"/>
                </a:solidFill>
              </a:rPr>
              <a:t>soddisfazione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err="1">
                <a:solidFill>
                  <a:schemeClr val="tx1"/>
                </a:solidFill>
              </a:rPr>
              <a:t>degli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err="1">
                <a:solidFill>
                  <a:schemeClr val="tx1"/>
                </a:solidFill>
              </a:rPr>
              <a:t>allievi</a:t>
            </a:r>
            <a:endParaRPr lang="en-US" sz="9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err="1">
                <a:solidFill>
                  <a:schemeClr val="tx1"/>
                </a:solidFill>
              </a:rPr>
              <a:t>Linee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err="1">
                <a:solidFill>
                  <a:schemeClr val="tx1"/>
                </a:solidFill>
              </a:rPr>
              <a:t>guida</a:t>
            </a:r>
            <a:r>
              <a:rPr lang="en-US" sz="900" dirty="0">
                <a:solidFill>
                  <a:schemeClr val="tx1"/>
                </a:solidFill>
              </a:rPr>
              <a:t> per </a:t>
            </a:r>
            <a:r>
              <a:rPr lang="en-US" sz="900" dirty="0" err="1">
                <a:solidFill>
                  <a:schemeClr val="tx1"/>
                </a:solidFill>
              </a:rPr>
              <a:t>l’AQ</a:t>
            </a:r>
            <a:endParaRPr lang="en-US" sz="9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err="1">
                <a:solidFill>
                  <a:schemeClr val="tx1"/>
                </a:solidFill>
              </a:rPr>
              <a:t>Linee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err="1">
                <a:solidFill>
                  <a:schemeClr val="tx1"/>
                </a:solidFill>
              </a:rPr>
              <a:t>guida</a:t>
            </a:r>
            <a:r>
              <a:rPr lang="en-US" sz="900" dirty="0">
                <a:solidFill>
                  <a:schemeClr val="tx1"/>
                </a:solidFill>
              </a:rPr>
              <a:t> per </a:t>
            </a:r>
            <a:r>
              <a:rPr lang="en-US" sz="900" dirty="0" err="1">
                <a:solidFill>
                  <a:schemeClr val="tx1"/>
                </a:solidFill>
              </a:rPr>
              <a:t>il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err="1">
                <a:solidFill>
                  <a:schemeClr val="tx1"/>
                </a:solidFill>
              </a:rPr>
              <a:t>monitoraggio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err="1">
                <a:solidFill>
                  <a:schemeClr val="tx1"/>
                </a:solidFill>
              </a:rPr>
              <a:t>annuale</a:t>
            </a:r>
            <a:r>
              <a:rPr lang="en-US" sz="900" dirty="0">
                <a:solidFill>
                  <a:schemeClr val="tx1"/>
                </a:solidFill>
              </a:rPr>
              <a:t> del </a:t>
            </a:r>
            <a:r>
              <a:rPr lang="en-US" sz="900" dirty="0" err="1">
                <a:solidFill>
                  <a:schemeClr val="tx1"/>
                </a:solidFill>
              </a:rPr>
              <a:t>dottorato</a:t>
            </a:r>
            <a:endParaRPr lang="en-US" sz="9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err="1">
                <a:solidFill>
                  <a:schemeClr val="tx1"/>
                </a:solidFill>
              </a:rPr>
              <a:t>Linee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err="1">
                <a:solidFill>
                  <a:schemeClr val="tx1"/>
                </a:solidFill>
              </a:rPr>
              <a:t>guida</a:t>
            </a:r>
            <a:r>
              <a:rPr lang="en-US" sz="900" dirty="0">
                <a:solidFill>
                  <a:schemeClr val="tx1"/>
                </a:solidFill>
              </a:rPr>
              <a:t> per la </a:t>
            </a:r>
            <a:r>
              <a:rPr lang="en-US" sz="900" dirty="0" err="1">
                <a:solidFill>
                  <a:schemeClr val="tx1"/>
                </a:solidFill>
              </a:rPr>
              <a:t>relazione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err="1">
                <a:solidFill>
                  <a:schemeClr val="tx1"/>
                </a:solidFill>
              </a:rPr>
              <a:t>annuale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err="1">
                <a:solidFill>
                  <a:schemeClr val="tx1"/>
                </a:solidFill>
              </a:rPr>
              <a:t>della</a:t>
            </a:r>
            <a:r>
              <a:rPr lang="en-US" sz="900" dirty="0">
                <a:solidFill>
                  <a:schemeClr val="tx1"/>
                </a:solidFill>
              </a:rPr>
              <a:t> CPDS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3637721" y="960782"/>
            <a:ext cx="1891750" cy="5367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Piano </a:t>
            </a:r>
            <a:r>
              <a:rPr lang="en-US" sz="900" dirty="0" err="1">
                <a:solidFill>
                  <a:schemeClr val="tx1"/>
                </a:solidFill>
              </a:rPr>
              <a:t>Strategico</a:t>
            </a:r>
            <a:endParaRPr lang="en-US" sz="9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Piano </a:t>
            </a:r>
            <a:r>
              <a:rPr lang="en-US" sz="900" dirty="0" err="1">
                <a:solidFill>
                  <a:schemeClr val="tx1"/>
                </a:solidFill>
              </a:rPr>
              <a:t>Integrato</a:t>
            </a:r>
            <a:endParaRPr lang="en-US" sz="9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err="1">
                <a:solidFill>
                  <a:schemeClr val="tx1"/>
                </a:solidFill>
              </a:rPr>
              <a:t>Politiche</a:t>
            </a:r>
            <a:r>
              <a:rPr lang="en-US" sz="900" dirty="0">
                <a:solidFill>
                  <a:schemeClr val="tx1"/>
                </a:solidFill>
              </a:rPr>
              <a:t> per la </a:t>
            </a:r>
            <a:r>
              <a:rPr lang="en-US" sz="900" dirty="0" err="1">
                <a:solidFill>
                  <a:schemeClr val="tx1"/>
                </a:solidFill>
              </a:rPr>
              <a:t>Qualità</a:t>
            </a:r>
            <a:endParaRPr lang="it-IT" sz="900" dirty="0">
              <a:solidFill>
                <a:schemeClr val="tx1"/>
              </a:solidFill>
            </a:endParaRPr>
          </a:p>
        </p:txBody>
      </p:sp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2861429771"/>
              </p:ext>
            </p:extLst>
          </p:nvPr>
        </p:nvGraphicFramePr>
        <p:xfrm>
          <a:off x="851455" y="1047749"/>
          <a:ext cx="4953001" cy="3358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" name="Freccia circolare a sinistra 20"/>
          <p:cNvSpPr/>
          <p:nvPr/>
        </p:nvSpPr>
        <p:spPr>
          <a:xfrm>
            <a:off x="3352799" y="1927062"/>
            <a:ext cx="795131" cy="1651025"/>
          </a:xfrm>
          <a:prstGeom prst="curvedLeftArrow">
            <a:avLst>
              <a:gd name="adj1" fmla="val 10953"/>
              <a:gd name="adj2" fmla="val 29909"/>
              <a:gd name="adj3" fmla="val 262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2" name="Freccia circolare a sinistra 21"/>
          <p:cNvSpPr/>
          <p:nvPr/>
        </p:nvSpPr>
        <p:spPr>
          <a:xfrm rot="10800000">
            <a:off x="2504660" y="1854178"/>
            <a:ext cx="795131" cy="1651025"/>
          </a:xfrm>
          <a:prstGeom prst="curvedLeftArrow">
            <a:avLst>
              <a:gd name="adj1" fmla="val 10953"/>
              <a:gd name="adj2" fmla="val 29909"/>
              <a:gd name="adj3" fmla="val 262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0008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1270</TotalTime>
  <Words>523</Words>
  <Application>Microsoft Office PowerPoint</Application>
  <PresentationFormat>Personalizzato</PresentationFormat>
  <Paragraphs>120</Paragraphs>
  <Slides>6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Tahoma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Valentina Calvi</dc:creator>
  <cp:lastModifiedBy>Caterina Tangheroni</cp:lastModifiedBy>
  <cp:revision>46</cp:revision>
  <cp:lastPrinted>2019-07-04T11:17:46Z</cp:lastPrinted>
  <dcterms:created xsi:type="dcterms:W3CDTF">2019-05-27T14:09:33Z</dcterms:created>
  <dcterms:modified xsi:type="dcterms:W3CDTF">2019-07-05T10:32:42Z</dcterms:modified>
</cp:coreProperties>
</file>